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9" r:id="rId5"/>
    <p:sldId id="303" r:id="rId6"/>
    <p:sldId id="301" r:id="rId7"/>
    <p:sldId id="286" r:id="rId8"/>
    <p:sldId id="287" r:id="rId9"/>
    <p:sldId id="291" r:id="rId10"/>
    <p:sldId id="292" r:id="rId11"/>
    <p:sldId id="302" r:id="rId12"/>
    <p:sldId id="296" r:id="rId13"/>
    <p:sldId id="295" r:id="rId14"/>
    <p:sldId id="297" r:id="rId15"/>
    <p:sldId id="270" r:id="rId16"/>
    <p:sldId id="271" r:id="rId17"/>
    <p:sldId id="272" r:id="rId18"/>
    <p:sldId id="285" r:id="rId19"/>
    <p:sldId id="274" r:id="rId20"/>
    <p:sldId id="299" r:id="rId21"/>
    <p:sldId id="300" r:id="rId22"/>
    <p:sldId id="298" r:id="rId23"/>
    <p:sldId id="304"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66987-9698-45C3-8755-C16FC37B2A32}" v="479" dt="2024-05-15T10:18:49.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3" d="100"/>
          <a:sy n="73" d="100"/>
        </p:scale>
        <p:origin x="187" y="62"/>
      </p:cViewPr>
      <p:guideLst>
        <p:guide orient="horz" pos="431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90"/>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ta McCarron" userId="b310b63e-defb-401d-8269-e3cd0052e290" providerId="ADAL" clId="{AC2A997E-A28B-45C6-BADF-B59B5388B4C7}"/>
    <pc:docChg chg="modSld">
      <pc:chgData name="Gretta McCarron" userId="b310b63e-defb-401d-8269-e3cd0052e290" providerId="ADAL" clId="{AC2A997E-A28B-45C6-BADF-B59B5388B4C7}" dt="2023-08-17T13:38:43.044" v="23" actId="14100"/>
      <pc:docMkLst>
        <pc:docMk/>
      </pc:docMkLst>
      <pc:sldChg chg="addSp modSp mod">
        <pc:chgData name="Gretta McCarron" userId="b310b63e-defb-401d-8269-e3cd0052e290" providerId="ADAL" clId="{AC2A997E-A28B-45C6-BADF-B59B5388B4C7}" dt="2023-08-17T13:38:43.044" v="23" actId="14100"/>
        <pc:sldMkLst>
          <pc:docMk/>
          <pc:sldMk cId="0" sldId="285"/>
        </pc:sldMkLst>
        <pc:spChg chg="add mod">
          <ac:chgData name="Gretta McCarron" userId="b310b63e-defb-401d-8269-e3cd0052e290" providerId="ADAL" clId="{AC2A997E-A28B-45C6-BADF-B59B5388B4C7}" dt="2023-08-17T13:38:43.044" v="23" actId="14100"/>
          <ac:spMkLst>
            <pc:docMk/>
            <pc:sldMk cId="0" sldId="285"/>
            <ac:spMk id="2" creationId="{9CFFA4FA-3379-2300-49F3-458EA9546496}"/>
          </ac:spMkLst>
        </pc:spChg>
        <pc:spChg chg="mod">
          <ac:chgData name="Gretta McCarron" userId="b310b63e-defb-401d-8269-e3cd0052e290" providerId="ADAL" clId="{AC2A997E-A28B-45C6-BADF-B59B5388B4C7}" dt="2023-08-17T13:37:42.662" v="2" actId="14100"/>
          <ac:spMkLst>
            <pc:docMk/>
            <pc:sldMk cId="0" sldId="285"/>
            <ac:spMk id="10" creationId="{00000000-0000-0000-0000-000000000000}"/>
          </ac:spMkLst>
        </pc:spChg>
        <pc:spChg chg="mod">
          <ac:chgData name="Gretta McCarron" userId="b310b63e-defb-401d-8269-e3cd0052e290" providerId="ADAL" clId="{AC2A997E-A28B-45C6-BADF-B59B5388B4C7}" dt="2023-08-17T13:37:52.293" v="3" actId="1076"/>
          <ac:spMkLst>
            <pc:docMk/>
            <pc:sldMk cId="0" sldId="285"/>
            <ac:spMk id="13" creationId="{00000000-0000-0000-0000-000000000000}"/>
          </ac:spMkLst>
        </pc:spChg>
      </pc:sldChg>
      <pc:sldChg chg="modSp mod">
        <pc:chgData name="Gretta McCarron" userId="b310b63e-defb-401d-8269-e3cd0052e290" providerId="ADAL" clId="{AC2A997E-A28B-45C6-BADF-B59B5388B4C7}" dt="2023-08-17T13:33:15.546" v="1" actId="20577"/>
        <pc:sldMkLst>
          <pc:docMk/>
          <pc:sldMk cId="0" sldId="298"/>
        </pc:sldMkLst>
        <pc:spChg chg="mod">
          <ac:chgData name="Gretta McCarron" userId="b310b63e-defb-401d-8269-e3cd0052e290" providerId="ADAL" clId="{AC2A997E-A28B-45C6-BADF-B59B5388B4C7}" dt="2023-08-17T13:33:15.546" v="1" actId="20577"/>
          <ac:spMkLst>
            <pc:docMk/>
            <pc:sldMk cId="0" sldId="298"/>
            <ac:spMk id="2" creationId="{00000000-0000-0000-0000-000000000000}"/>
          </ac:spMkLst>
        </pc:spChg>
      </pc:sldChg>
    </pc:docChg>
  </pc:docChgLst>
  <pc:docChgLst>
    <pc:chgData name="Gretta McCarron" userId="b310b63e-defb-401d-8269-e3cd0052e290" providerId="ADAL" clId="{87866987-9698-45C3-8755-C16FC37B2A32}"/>
    <pc:docChg chg="undo custSel addSld modSld">
      <pc:chgData name="Gretta McCarron" userId="b310b63e-defb-401d-8269-e3cd0052e290" providerId="ADAL" clId="{87866987-9698-45C3-8755-C16FC37B2A32}" dt="2024-05-15T10:21:36.930" v="1856" actId="20577"/>
      <pc:docMkLst>
        <pc:docMk/>
      </pc:docMkLst>
      <pc:sldChg chg="modSp mod">
        <pc:chgData name="Gretta McCarron" userId="b310b63e-defb-401d-8269-e3cd0052e290" providerId="ADAL" clId="{87866987-9698-45C3-8755-C16FC37B2A32}" dt="2024-05-15T10:08:35.758" v="1273" actId="20577"/>
        <pc:sldMkLst>
          <pc:docMk/>
          <pc:sldMk cId="0" sldId="270"/>
        </pc:sldMkLst>
        <pc:spChg chg="mod">
          <ac:chgData name="Gretta McCarron" userId="b310b63e-defb-401d-8269-e3cd0052e290" providerId="ADAL" clId="{87866987-9698-45C3-8755-C16FC37B2A32}" dt="2024-05-15T09:23:49.322" v="600" actId="1076"/>
          <ac:spMkLst>
            <pc:docMk/>
            <pc:sldMk cId="0" sldId="270"/>
            <ac:spMk id="3" creationId="{00000000-0000-0000-0000-000000000000}"/>
          </ac:spMkLst>
        </pc:spChg>
        <pc:spChg chg="mod">
          <ac:chgData name="Gretta McCarron" userId="b310b63e-defb-401d-8269-e3cd0052e290" providerId="ADAL" clId="{87866987-9698-45C3-8755-C16FC37B2A32}" dt="2024-05-15T10:08:35.758" v="1273" actId="20577"/>
          <ac:spMkLst>
            <pc:docMk/>
            <pc:sldMk cId="0" sldId="270"/>
            <ac:spMk id="4" creationId="{00000000-0000-0000-0000-000000000000}"/>
          </ac:spMkLst>
        </pc:spChg>
        <pc:spChg chg="mod">
          <ac:chgData name="Gretta McCarron" userId="b310b63e-defb-401d-8269-e3cd0052e290" providerId="ADAL" clId="{87866987-9698-45C3-8755-C16FC37B2A32}" dt="2024-05-15T09:23:33.745" v="597" actId="113"/>
          <ac:spMkLst>
            <pc:docMk/>
            <pc:sldMk cId="0" sldId="270"/>
            <ac:spMk id="5" creationId="{00000000-0000-0000-0000-000000000000}"/>
          </ac:spMkLst>
        </pc:spChg>
      </pc:sldChg>
      <pc:sldChg chg="modSp mod">
        <pc:chgData name="Gretta McCarron" userId="b310b63e-defb-401d-8269-e3cd0052e290" providerId="ADAL" clId="{87866987-9698-45C3-8755-C16FC37B2A32}" dt="2024-05-15T09:26:33.220" v="629" actId="20577"/>
        <pc:sldMkLst>
          <pc:docMk/>
          <pc:sldMk cId="0" sldId="271"/>
        </pc:sldMkLst>
        <pc:spChg chg="mod">
          <ac:chgData name="Gretta McCarron" userId="b310b63e-defb-401d-8269-e3cd0052e290" providerId="ADAL" clId="{87866987-9698-45C3-8755-C16FC37B2A32}" dt="2024-05-15T09:26:06.233" v="628" actId="1076"/>
          <ac:spMkLst>
            <pc:docMk/>
            <pc:sldMk cId="0" sldId="271"/>
            <ac:spMk id="3" creationId="{00000000-0000-0000-0000-000000000000}"/>
          </ac:spMkLst>
        </pc:spChg>
        <pc:spChg chg="mod">
          <ac:chgData name="Gretta McCarron" userId="b310b63e-defb-401d-8269-e3cd0052e290" providerId="ADAL" clId="{87866987-9698-45C3-8755-C16FC37B2A32}" dt="2024-05-15T09:25:44.392" v="624" actId="113"/>
          <ac:spMkLst>
            <pc:docMk/>
            <pc:sldMk cId="0" sldId="271"/>
            <ac:spMk id="4" creationId="{00000000-0000-0000-0000-000000000000}"/>
          </ac:spMkLst>
        </pc:spChg>
        <pc:spChg chg="mod">
          <ac:chgData name="Gretta McCarron" userId="b310b63e-defb-401d-8269-e3cd0052e290" providerId="ADAL" clId="{87866987-9698-45C3-8755-C16FC37B2A32}" dt="2024-05-15T09:25:51.051" v="625" actId="113"/>
          <ac:spMkLst>
            <pc:docMk/>
            <pc:sldMk cId="0" sldId="271"/>
            <ac:spMk id="5" creationId="{00000000-0000-0000-0000-000000000000}"/>
          </ac:spMkLst>
        </pc:spChg>
        <pc:spChg chg="mod">
          <ac:chgData name="Gretta McCarron" userId="b310b63e-defb-401d-8269-e3cd0052e290" providerId="ADAL" clId="{87866987-9698-45C3-8755-C16FC37B2A32}" dt="2024-05-15T09:25:54.330" v="626" actId="113"/>
          <ac:spMkLst>
            <pc:docMk/>
            <pc:sldMk cId="0" sldId="271"/>
            <ac:spMk id="6" creationId="{00000000-0000-0000-0000-000000000000}"/>
          </ac:spMkLst>
        </pc:spChg>
        <pc:spChg chg="mod">
          <ac:chgData name="Gretta McCarron" userId="b310b63e-defb-401d-8269-e3cd0052e290" providerId="ADAL" clId="{87866987-9698-45C3-8755-C16FC37B2A32}" dt="2024-05-15T09:26:33.220" v="629" actId="20577"/>
          <ac:spMkLst>
            <pc:docMk/>
            <pc:sldMk cId="0" sldId="271"/>
            <ac:spMk id="7" creationId="{00000000-0000-0000-0000-000000000000}"/>
          </ac:spMkLst>
        </pc:spChg>
      </pc:sldChg>
      <pc:sldChg chg="modSp mod">
        <pc:chgData name="Gretta McCarron" userId="b310b63e-defb-401d-8269-e3cd0052e290" providerId="ADAL" clId="{87866987-9698-45C3-8755-C16FC37B2A32}" dt="2024-05-15T09:26:53.241" v="634" actId="403"/>
        <pc:sldMkLst>
          <pc:docMk/>
          <pc:sldMk cId="0" sldId="272"/>
        </pc:sldMkLst>
        <pc:spChg chg="mod">
          <ac:chgData name="Gretta McCarron" userId="b310b63e-defb-401d-8269-e3cd0052e290" providerId="ADAL" clId="{87866987-9698-45C3-8755-C16FC37B2A32}" dt="2024-05-15T09:26:53.241" v="634" actId="403"/>
          <ac:spMkLst>
            <pc:docMk/>
            <pc:sldMk cId="0" sldId="272"/>
            <ac:spMk id="3" creationId="{00000000-0000-0000-0000-000000000000}"/>
          </ac:spMkLst>
        </pc:spChg>
        <pc:spChg chg="mod">
          <ac:chgData name="Gretta McCarron" userId="b310b63e-defb-401d-8269-e3cd0052e290" providerId="ADAL" clId="{87866987-9698-45C3-8755-C16FC37B2A32}" dt="2024-05-15T09:26:48.623" v="632" actId="207"/>
          <ac:spMkLst>
            <pc:docMk/>
            <pc:sldMk cId="0" sldId="272"/>
            <ac:spMk id="5" creationId="{A9D1A2D4-4ADF-4721-AFB9-713E26F6DD51}"/>
          </ac:spMkLst>
        </pc:spChg>
      </pc:sldChg>
      <pc:sldChg chg="modSp mod">
        <pc:chgData name="Gretta McCarron" userId="b310b63e-defb-401d-8269-e3cd0052e290" providerId="ADAL" clId="{87866987-9698-45C3-8755-C16FC37B2A32}" dt="2024-05-15T09:35:08.044" v="783" actId="6549"/>
        <pc:sldMkLst>
          <pc:docMk/>
          <pc:sldMk cId="0" sldId="274"/>
        </pc:sldMkLst>
        <pc:spChg chg="mod">
          <ac:chgData name="Gretta McCarron" userId="b310b63e-defb-401d-8269-e3cd0052e290" providerId="ADAL" clId="{87866987-9698-45C3-8755-C16FC37B2A32}" dt="2024-05-15T09:31:41.960" v="670" actId="14100"/>
          <ac:spMkLst>
            <pc:docMk/>
            <pc:sldMk cId="0" sldId="274"/>
            <ac:spMk id="2" creationId="{749C203D-482F-4A3C-B08C-F3FB5D9B12E4}"/>
          </ac:spMkLst>
        </pc:spChg>
        <pc:spChg chg="mod">
          <ac:chgData name="Gretta McCarron" userId="b310b63e-defb-401d-8269-e3cd0052e290" providerId="ADAL" clId="{87866987-9698-45C3-8755-C16FC37B2A32}" dt="2024-05-15T09:32:17.105" v="676" actId="1076"/>
          <ac:spMkLst>
            <pc:docMk/>
            <pc:sldMk cId="0" sldId="274"/>
            <ac:spMk id="6" creationId="{00000000-0000-0000-0000-000000000000}"/>
          </ac:spMkLst>
        </pc:spChg>
        <pc:spChg chg="mod">
          <ac:chgData name="Gretta McCarron" userId="b310b63e-defb-401d-8269-e3cd0052e290" providerId="ADAL" clId="{87866987-9698-45C3-8755-C16FC37B2A32}" dt="2024-05-15T09:35:08.044" v="783" actId="6549"/>
          <ac:spMkLst>
            <pc:docMk/>
            <pc:sldMk cId="0" sldId="274"/>
            <ac:spMk id="7" creationId="{00000000-0000-0000-0000-000000000000}"/>
          </ac:spMkLst>
        </pc:spChg>
        <pc:spChg chg="mod">
          <ac:chgData name="Gretta McCarron" userId="b310b63e-defb-401d-8269-e3cd0052e290" providerId="ADAL" clId="{87866987-9698-45C3-8755-C16FC37B2A32}" dt="2024-05-15T09:31:59.290" v="674" actId="113"/>
          <ac:spMkLst>
            <pc:docMk/>
            <pc:sldMk cId="0" sldId="274"/>
            <ac:spMk id="8" creationId="{00000000-0000-0000-0000-000000000000}"/>
          </ac:spMkLst>
        </pc:spChg>
      </pc:sldChg>
      <pc:sldChg chg="modSp mod">
        <pc:chgData name="Gretta McCarron" userId="b310b63e-defb-401d-8269-e3cd0052e290" providerId="ADAL" clId="{87866987-9698-45C3-8755-C16FC37B2A32}" dt="2024-05-15T09:31:22.626" v="666" actId="113"/>
        <pc:sldMkLst>
          <pc:docMk/>
          <pc:sldMk cId="0" sldId="285"/>
        </pc:sldMkLst>
        <pc:spChg chg="mod">
          <ac:chgData name="Gretta McCarron" userId="b310b63e-defb-401d-8269-e3cd0052e290" providerId="ADAL" clId="{87866987-9698-45C3-8755-C16FC37B2A32}" dt="2024-05-15T09:28:40.025" v="653" actId="1076"/>
          <ac:spMkLst>
            <pc:docMk/>
            <pc:sldMk cId="0" sldId="285"/>
            <ac:spMk id="2" creationId="{9CFFA4FA-3379-2300-49F3-458EA9546496}"/>
          </ac:spMkLst>
        </pc:spChg>
        <pc:spChg chg="mod">
          <ac:chgData name="Gretta McCarron" userId="b310b63e-defb-401d-8269-e3cd0052e290" providerId="ADAL" clId="{87866987-9698-45C3-8755-C16FC37B2A32}" dt="2024-05-15T09:28:18.646" v="650" actId="113"/>
          <ac:spMkLst>
            <pc:docMk/>
            <pc:sldMk cId="0" sldId="285"/>
            <ac:spMk id="7" creationId="{00000000-0000-0000-0000-000000000000}"/>
          </ac:spMkLst>
        </pc:spChg>
        <pc:spChg chg="mod">
          <ac:chgData name="Gretta McCarron" userId="b310b63e-defb-401d-8269-e3cd0052e290" providerId="ADAL" clId="{87866987-9698-45C3-8755-C16FC37B2A32}" dt="2024-05-15T09:31:22.626" v="666" actId="113"/>
          <ac:spMkLst>
            <pc:docMk/>
            <pc:sldMk cId="0" sldId="285"/>
            <ac:spMk id="8" creationId="{00000000-0000-0000-0000-000000000000}"/>
          </ac:spMkLst>
        </pc:spChg>
        <pc:spChg chg="mod">
          <ac:chgData name="Gretta McCarron" userId="b310b63e-defb-401d-8269-e3cd0052e290" providerId="ADAL" clId="{87866987-9698-45C3-8755-C16FC37B2A32}" dt="2024-05-15T09:27:56.498" v="647" actId="20577"/>
          <ac:spMkLst>
            <pc:docMk/>
            <pc:sldMk cId="0" sldId="285"/>
            <ac:spMk id="9" creationId="{00000000-0000-0000-0000-000000000000}"/>
          </ac:spMkLst>
        </pc:spChg>
        <pc:spChg chg="mod">
          <ac:chgData name="Gretta McCarron" userId="b310b63e-defb-401d-8269-e3cd0052e290" providerId="ADAL" clId="{87866987-9698-45C3-8755-C16FC37B2A32}" dt="2024-05-15T09:28:11.650" v="649" actId="14100"/>
          <ac:spMkLst>
            <pc:docMk/>
            <pc:sldMk cId="0" sldId="285"/>
            <ac:spMk id="10" creationId="{00000000-0000-0000-0000-000000000000}"/>
          </ac:spMkLst>
        </pc:spChg>
        <pc:picChg chg="mod">
          <ac:chgData name="Gretta McCarron" userId="b310b63e-defb-401d-8269-e3cd0052e290" providerId="ADAL" clId="{87866987-9698-45C3-8755-C16FC37B2A32}" dt="2024-05-15T09:29:23.689" v="656" actId="1076"/>
          <ac:picMkLst>
            <pc:docMk/>
            <pc:sldMk cId="0" sldId="285"/>
            <ac:picMk id="6" creationId="{00000000-0000-0000-0000-000000000000}"/>
          </ac:picMkLst>
        </pc:picChg>
      </pc:sldChg>
      <pc:sldChg chg="delSp modSp mod delAnim">
        <pc:chgData name="Gretta McCarron" userId="b310b63e-defb-401d-8269-e3cd0052e290" providerId="ADAL" clId="{87866987-9698-45C3-8755-C16FC37B2A32}" dt="2024-05-15T09:04:27.436" v="261" actId="20577"/>
        <pc:sldMkLst>
          <pc:docMk/>
          <pc:sldMk cId="0" sldId="286"/>
        </pc:sldMkLst>
        <pc:spChg chg="mod">
          <ac:chgData name="Gretta McCarron" userId="b310b63e-defb-401d-8269-e3cd0052e290" providerId="ADAL" clId="{87866987-9698-45C3-8755-C16FC37B2A32}" dt="2024-05-15T09:04:27.436" v="261" actId="20577"/>
          <ac:spMkLst>
            <pc:docMk/>
            <pc:sldMk cId="0" sldId="286"/>
            <ac:spMk id="2" creationId="{00000000-0000-0000-0000-000000000000}"/>
          </ac:spMkLst>
        </pc:spChg>
        <pc:spChg chg="mod">
          <ac:chgData name="Gretta McCarron" userId="b310b63e-defb-401d-8269-e3cd0052e290" providerId="ADAL" clId="{87866987-9698-45C3-8755-C16FC37B2A32}" dt="2024-05-15T08:51:25.930" v="36" actId="1076"/>
          <ac:spMkLst>
            <pc:docMk/>
            <pc:sldMk cId="0" sldId="286"/>
            <ac:spMk id="3" creationId="{CC83CB6A-D337-4733-8EE0-6648D56FB65F}"/>
          </ac:spMkLst>
        </pc:spChg>
        <pc:spChg chg="mod">
          <ac:chgData name="Gretta McCarron" userId="b310b63e-defb-401d-8269-e3cd0052e290" providerId="ADAL" clId="{87866987-9698-45C3-8755-C16FC37B2A32}" dt="2024-05-15T09:04:04.777" v="238" actId="20577"/>
          <ac:spMkLst>
            <pc:docMk/>
            <pc:sldMk cId="0" sldId="286"/>
            <ac:spMk id="4" creationId="{00000000-0000-0000-0000-000000000000}"/>
          </ac:spMkLst>
        </pc:spChg>
        <pc:spChg chg="del">
          <ac:chgData name="Gretta McCarron" userId="b310b63e-defb-401d-8269-e3cd0052e290" providerId="ADAL" clId="{87866987-9698-45C3-8755-C16FC37B2A32}" dt="2024-05-15T08:54:30.852" v="44" actId="478"/>
          <ac:spMkLst>
            <pc:docMk/>
            <pc:sldMk cId="0" sldId="286"/>
            <ac:spMk id="5" creationId="{00000000-0000-0000-0000-000000000000}"/>
          </ac:spMkLst>
        </pc:spChg>
        <pc:spChg chg="mod">
          <ac:chgData name="Gretta McCarron" userId="b310b63e-defb-401d-8269-e3cd0052e290" providerId="ADAL" clId="{87866987-9698-45C3-8755-C16FC37B2A32}" dt="2024-05-15T08:56:32.460" v="79" actId="20577"/>
          <ac:spMkLst>
            <pc:docMk/>
            <pc:sldMk cId="0" sldId="286"/>
            <ac:spMk id="6" creationId="{00000000-0000-0000-0000-000000000000}"/>
          </ac:spMkLst>
        </pc:spChg>
        <pc:spChg chg="mod">
          <ac:chgData name="Gretta McCarron" userId="b310b63e-defb-401d-8269-e3cd0052e290" providerId="ADAL" clId="{87866987-9698-45C3-8755-C16FC37B2A32}" dt="2024-05-15T09:02:57.176" v="231" actId="20577"/>
          <ac:spMkLst>
            <pc:docMk/>
            <pc:sldMk cId="0" sldId="286"/>
            <ac:spMk id="8" creationId="{00000000-0000-0000-0000-000000000000}"/>
          </ac:spMkLst>
        </pc:spChg>
        <pc:spChg chg="mod">
          <ac:chgData name="Gretta McCarron" userId="b310b63e-defb-401d-8269-e3cd0052e290" providerId="ADAL" clId="{87866987-9698-45C3-8755-C16FC37B2A32}" dt="2024-05-15T09:03:09.905" v="232" actId="1076"/>
          <ac:spMkLst>
            <pc:docMk/>
            <pc:sldMk cId="0" sldId="286"/>
            <ac:spMk id="9" creationId="{00000000-0000-0000-0000-000000000000}"/>
          </ac:spMkLst>
        </pc:spChg>
      </pc:sldChg>
      <pc:sldChg chg="addSp modSp mod">
        <pc:chgData name="Gretta McCarron" userId="b310b63e-defb-401d-8269-e3cd0052e290" providerId="ADAL" clId="{87866987-9698-45C3-8755-C16FC37B2A32}" dt="2024-05-15T09:06:24.153" v="298" actId="20577"/>
        <pc:sldMkLst>
          <pc:docMk/>
          <pc:sldMk cId="0" sldId="291"/>
        </pc:sldMkLst>
        <pc:spChg chg="mod">
          <ac:chgData name="Gretta McCarron" userId="b310b63e-defb-401d-8269-e3cd0052e290" providerId="ADAL" clId="{87866987-9698-45C3-8755-C16FC37B2A32}" dt="2024-05-15T09:04:52.794" v="263" actId="207"/>
          <ac:spMkLst>
            <pc:docMk/>
            <pc:sldMk cId="0" sldId="291"/>
            <ac:spMk id="2" creationId="{00000000-0000-0000-0000-000000000000}"/>
          </ac:spMkLst>
        </pc:spChg>
        <pc:spChg chg="mod">
          <ac:chgData name="Gretta McCarron" userId="b310b63e-defb-401d-8269-e3cd0052e290" providerId="ADAL" clId="{87866987-9698-45C3-8755-C16FC37B2A32}" dt="2024-05-15T09:05:22.329" v="269" actId="1076"/>
          <ac:spMkLst>
            <pc:docMk/>
            <pc:sldMk cId="0" sldId="291"/>
            <ac:spMk id="3" creationId="{00000000-0000-0000-0000-000000000000}"/>
          </ac:spMkLst>
        </pc:spChg>
        <pc:spChg chg="mod">
          <ac:chgData name="Gretta McCarron" userId="b310b63e-defb-401d-8269-e3cd0052e290" providerId="ADAL" clId="{87866987-9698-45C3-8755-C16FC37B2A32}" dt="2024-05-15T09:06:24.153" v="298" actId="20577"/>
          <ac:spMkLst>
            <pc:docMk/>
            <pc:sldMk cId="0" sldId="291"/>
            <ac:spMk id="5" creationId="{00000000-0000-0000-0000-000000000000}"/>
          </ac:spMkLst>
        </pc:spChg>
        <pc:spChg chg="mod">
          <ac:chgData name="Gretta McCarron" userId="b310b63e-defb-401d-8269-e3cd0052e290" providerId="ADAL" clId="{87866987-9698-45C3-8755-C16FC37B2A32}" dt="2024-05-15T09:05:42.248" v="272" actId="1076"/>
          <ac:spMkLst>
            <pc:docMk/>
            <pc:sldMk cId="0" sldId="291"/>
            <ac:spMk id="6" creationId="{00000000-0000-0000-0000-000000000000}"/>
          </ac:spMkLst>
        </pc:spChg>
        <pc:picChg chg="mod">
          <ac:chgData name="Gretta McCarron" userId="b310b63e-defb-401d-8269-e3cd0052e290" providerId="ADAL" clId="{87866987-9698-45C3-8755-C16FC37B2A32}" dt="2024-05-15T09:05:55.241" v="273" actId="1076"/>
          <ac:picMkLst>
            <pc:docMk/>
            <pc:sldMk cId="0" sldId="291"/>
            <ac:picMk id="4" creationId="{00000000-0000-0000-0000-000000000000}"/>
          </ac:picMkLst>
        </pc:picChg>
        <pc:picChg chg="add mod">
          <ac:chgData name="Gretta McCarron" userId="b310b63e-defb-401d-8269-e3cd0052e290" providerId="ADAL" clId="{87866987-9698-45C3-8755-C16FC37B2A32}" dt="2024-05-15T09:05:40.370" v="271" actId="1076"/>
          <ac:picMkLst>
            <pc:docMk/>
            <pc:sldMk cId="0" sldId="291"/>
            <ac:picMk id="8" creationId="{07D2F75B-52B9-6FC4-F768-BD9D369F9940}"/>
          </ac:picMkLst>
        </pc:picChg>
      </pc:sldChg>
      <pc:sldChg chg="modSp mod">
        <pc:chgData name="Gretta McCarron" userId="b310b63e-defb-401d-8269-e3cd0052e290" providerId="ADAL" clId="{87866987-9698-45C3-8755-C16FC37B2A32}" dt="2024-05-15T09:24:43.330" v="615" actId="1076"/>
        <pc:sldMkLst>
          <pc:docMk/>
          <pc:sldMk cId="0" sldId="292"/>
        </pc:sldMkLst>
        <pc:spChg chg="mod">
          <ac:chgData name="Gretta McCarron" userId="b310b63e-defb-401d-8269-e3cd0052e290" providerId="ADAL" clId="{87866987-9698-45C3-8755-C16FC37B2A32}" dt="2024-05-15T09:08:25.833" v="311" actId="14100"/>
          <ac:spMkLst>
            <pc:docMk/>
            <pc:sldMk cId="0" sldId="292"/>
            <ac:spMk id="5" creationId="{00000000-0000-0000-0000-000000000000}"/>
          </ac:spMkLst>
        </pc:spChg>
        <pc:spChg chg="mod">
          <ac:chgData name="Gretta McCarron" userId="b310b63e-defb-401d-8269-e3cd0052e290" providerId="ADAL" clId="{87866987-9698-45C3-8755-C16FC37B2A32}" dt="2024-05-15T09:09:02.872" v="336" actId="20577"/>
          <ac:spMkLst>
            <pc:docMk/>
            <pc:sldMk cId="0" sldId="292"/>
            <ac:spMk id="6" creationId="{00000000-0000-0000-0000-000000000000}"/>
          </ac:spMkLst>
        </pc:spChg>
        <pc:spChg chg="mod">
          <ac:chgData name="Gretta McCarron" userId="b310b63e-defb-401d-8269-e3cd0052e290" providerId="ADAL" clId="{87866987-9698-45C3-8755-C16FC37B2A32}" dt="2024-05-15T09:13:25.584" v="511" actId="20577"/>
          <ac:spMkLst>
            <pc:docMk/>
            <pc:sldMk cId="0" sldId="292"/>
            <ac:spMk id="7" creationId="{00000000-0000-0000-0000-000000000000}"/>
          </ac:spMkLst>
        </pc:spChg>
        <pc:spChg chg="mod">
          <ac:chgData name="Gretta McCarron" userId="b310b63e-defb-401d-8269-e3cd0052e290" providerId="ADAL" clId="{87866987-9698-45C3-8755-C16FC37B2A32}" dt="2024-05-15T09:24:43.330" v="615" actId="1076"/>
          <ac:spMkLst>
            <pc:docMk/>
            <pc:sldMk cId="0" sldId="292"/>
            <ac:spMk id="9" creationId="{D2FFB4F9-C998-42F6-BA42-516322B3C8E2}"/>
          </ac:spMkLst>
        </pc:spChg>
        <pc:picChg chg="mod">
          <ac:chgData name="Gretta McCarron" userId="b310b63e-defb-401d-8269-e3cd0052e290" providerId="ADAL" clId="{87866987-9698-45C3-8755-C16FC37B2A32}" dt="2024-05-15T09:10:05.305" v="343" actId="1076"/>
          <ac:picMkLst>
            <pc:docMk/>
            <pc:sldMk cId="0" sldId="292"/>
            <ac:picMk id="2" creationId="{00000000-0000-0000-0000-000000000000}"/>
          </ac:picMkLst>
        </pc:picChg>
        <pc:picChg chg="mod">
          <ac:chgData name="Gretta McCarron" userId="b310b63e-defb-401d-8269-e3cd0052e290" providerId="ADAL" clId="{87866987-9698-45C3-8755-C16FC37B2A32}" dt="2024-05-15T09:08:17.361" v="309" actId="1076"/>
          <ac:picMkLst>
            <pc:docMk/>
            <pc:sldMk cId="0" sldId="292"/>
            <ac:picMk id="3" creationId="{00000000-0000-0000-0000-000000000000}"/>
          </ac:picMkLst>
        </pc:picChg>
      </pc:sldChg>
      <pc:sldChg chg="modSp mod">
        <pc:chgData name="Gretta McCarron" userId="b310b63e-defb-401d-8269-e3cd0052e290" providerId="ADAL" clId="{87866987-9698-45C3-8755-C16FC37B2A32}" dt="2024-05-15T09:22:23.858" v="588" actId="113"/>
        <pc:sldMkLst>
          <pc:docMk/>
          <pc:sldMk cId="0" sldId="295"/>
        </pc:sldMkLst>
        <pc:spChg chg="mod">
          <ac:chgData name="Gretta McCarron" userId="b310b63e-defb-401d-8269-e3cd0052e290" providerId="ADAL" clId="{87866987-9698-45C3-8755-C16FC37B2A32}" dt="2024-05-15T09:18:30.018" v="560" actId="1076"/>
          <ac:spMkLst>
            <pc:docMk/>
            <pc:sldMk cId="0" sldId="295"/>
            <ac:spMk id="14" creationId="{00000000-0000-0000-0000-000000000000}"/>
          </ac:spMkLst>
        </pc:spChg>
        <pc:spChg chg="mod">
          <ac:chgData name="Gretta McCarron" userId="b310b63e-defb-401d-8269-e3cd0052e290" providerId="ADAL" clId="{87866987-9698-45C3-8755-C16FC37B2A32}" dt="2024-05-15T09:22:23.858" v="588" actId="113"/>
          <ac:spMkLst>
            <pc:docMk/>
            <pc:sldMk cId="0" sldId="295"/>
            <ac:spMk id="17" creationId="{00000000-0000-0000-0000-000000000000}"/>
          </ac:spMkLst>
        </pc:spChg>
        <pc:spChg chg="mod">
          <ac:chgData name="Gretta McCarron" userId="b310b63e-defb-401d-8269-e3cd0052e290" providerId="ADAL" clId="{87866987-9698-45C3-8755-C16FC37B2A32}" dt="2024-05-15T09:22:08.219" v="586" actId="113"/>
          <ac:spMkLst>
            <pc:docMk/>
            <pc:sldMk cId="0" sldId="295"/>
            <ac:spMk id="41" creationId="{00000000-0000-0000-0000-000000000000}"/>
          </ac:spMkLst>
        </pc:spChg>
        <pc:spChg chg="mod">
          <ac:chgData name="Gretta McCarron" userId="b310b63e-defb-401d-8269-e3cd0052e290" providerId="ADAL" clId="{87866987-9698-45C3-8755-C16FC37B2A32}" dt="2024-05-15T09:22:17.315" v="587" actId="113"/>
          <ac:spMkLst>
            <pc:docMk/>
            <pc:sldMk cId="0" sldId="295"/>
            <ac:spMk id="45" creationId="{00000000-0000-0000-0000-000000000000}"/>
          </ac:spMkLst>
        </pc:spChg>
        <pc:spChg chg="mod">
          <ac:chgData name="Gretta McCarron" userId="b310b63e-defb-401d-8269-e3cd0052e290" providerId="ADAL" clId="{87866987-9698-45C3-8755-C16FC37B2A32}" dt="2024-05-15T09:20:52.338" v="580" actId="207"/>
          <ac:spMkLst>
            <pc:docMk/>
            <pc:sldMk cId="0" sldId="295"/>
            <ac:spMk id="48" creationId="{00000000-0000-0000-0000-000000000000}"/>
          </ac:spMkLst>
        </pc:spChg>
        <pc:spChg chg="mod">
          <ac:chgData name="Gretta McCarron" userId="b310b63e-defb-401d-8269-e3cd0052e290" providerId="ADAL" clId="{87866987-9698-45C3-8755-C16FC37B2A32}" dt="2024-05-15T09:19:50.689" v="571" actId="1076"/>
          <ac:spMkLst>
            <pc:docMk/>
            <pc:sldMk cId="0" sldId="295"/>
            <ac:spMk id="51" creationId="{00000000-0000-0000-0000-000000000000}"/>
          </ac:spMkLst>
        </pc:spChg>
        <pc:grpChg chg="mod">
          <ac:chgData name="Gretta McCarron" userId="b310b63e-defb-401d-8269-e3cd0052e290" providerId="ADAL" clId="{87866987-9698-45C3-8755-C16FC37B2A32}" dt="2024-05-15T09:19:44.171" v="570" actId="1076"/>
          <ac:grpSpMkLst>
            <pc:docMk/>
            <pc:sldMk cId="0" sldId="295"/>
            <ac:grpSpMk id="56" creationId="{00000000-0000-0000-0000-000000000000}"/>
          </ac:grpSpMkLst>
        </pc:grpChg>
        <pc:cxnChg chg="mod">
          <ac:chgData name="Gretta McCarron" userId="b310b63e-defb-401d-8269-e3cd0052e290" providerId="ADAL" clId="{87866987-9698-45C3-8755-C16FC37B2A32}" dt="2024-05-15T09:21:56.889" v="585" actId="13822"/>
          <ac:cxnSpMkLst>
            <pc:docMk/>
            <pc:sldMk cId="0" sldId="295"/>
            <ac:cxnSpMk id="44" creationId="{00000000-0000-0000-0000-000000000000}"/>
          </ac:cxnSpMkLst>
        </pc:cxnChg>
        <pc:cxnChg chg="mod">
          <ac:chgData name="Gretta McCarron" userId="b310b63e-defb-401d-8269-e3cd0052e290" providerId="ADAL" clId="{87866987-9698-45C3-8755-C16FC37B2A32}" dt="2024-05-15T09:19:55.225" v="572" actId="14100"/>
          <ac:cxnSpMkLst>
            <pc:docMk/>
            <pc:sldMk cId="0" sldId="295"/>
            <ac:cxnSpMk id="53" creationId="{00000000-0000-0000-0000-000000000000}"/>
          </ac:cxnSpMkLst>
        </pc:cxnChg>
      </pc:sldChg>
      <pc:sldChg chg="modSp mod">
        <pc:chgData name="Gretta McCarron" userId="b310b63e-defb-401d-8269-e3cd0052e290" providerId="ADAL" clId="{87866987-9698-45C3-8755-C16FC37B2A32}" dt="2024-05-15T09:17:15.570" v="553" actId="1076"/>
        <pc:sldMkLst>
          <pc:docMk/>
          <pc:sldMk cId="0" sldId="296"/>
        </pc:sldMkLst>
        <pc:spChg chg="mod">
          <ac:chgData name="Gretta McCarron" userId="b310b63e-defb-401d-8269-e3cd0052e290" providerId="ADAL" clId="{87866987-9698-45C3-8755-C16FC37B2A32}" dt="2024-05-15T09:16:58.874" v="551" actId="1076"/>
          <ac:spMkLst>
            <pc:docMk/>
            <pc:sldMk cId="0" sldId="296"/>
            <ac:spMk id="4" creationId="{00000000-0000-0000-0000-000000000000}"/>
          </ac:spMkLst>
        </pc:spChg>
        <pc:spChg chg="mod">
          <ac:chgData name="Gretta McCarron" userId="b310b63e-defb-401d-8269-e3cd0052e290" providerId="ADAL" clId="{87866987-9698-45C3-8755-C16FC37B2A32}" dt="2024-05-15T09:17:15.570" v="553" actId="1076"/>
          <ac:spMkLst>
            <pc:docMk/>
            <pc:sldMk cId="0" sldId="296"/>
            <ac:spMk id="14" creationId="{00000000-0000-0000-0000-000000000000}"/>
          </ac:spMkLst>
        </pc:spChg>
        <pc:spChg chg="mod">
          <ac:chgData name="Gretta McCarron" userId="b310b63e-defb-401d-8269-e3cd0052e290" providerId="ADAL" clId="{87866987-9698-45C3-8755-C16FC37B2A32}" dt="2024-05-15T09:16:27.123" v="547" actId="113"/>
          <ac:spMkLst>
            <pc:docMk/>
            <pc:sldMk cId="0" sldId="296"/>
            <ac:spMk id="17" creationId="{00000000-0000-0000-0000-000000000000}"/>
          </ac:spMkLst>
        </pc:spChg>
        <pc:spChg chg="mod">
          <ac:chgData name="Gretta McCarron" userId="b310b63e-defb-401d-8269-e3cd0052e290" providerId="ADAL" clId="{87866987-9698-45C3-8755-C16FC37B2A32}" dt="2024-05-15T09:16:43.554" v="550" actId="403"/>
          <ac:spMkLst>
            <pc:docMk/>
            <pc:sldMk cId="0" sldId="296"/>
            <ac:spMk id="18" creationId="{00000000-0000-0000-0000-000000000000}"/>
          </ac:spMkLst>
        </pc:spChg>
        <pc:spChg chg="mod">
          <ac:chgData name="Gretta McCarron" userId="b310b63e-defb-401d-8269-e3cd0052e290" providerId="ADAL" clId="{87866987-9698-45C3-8755-C16FC37B2A32}" dt="2024-05-15T09:15:53.173" v="539" actId="207"/>
          <ac:spMkLst>
            <pc:docMk/>
            <pc:sldMk cId="0" sldId="296"/>
            <ac:spMk id="37" creationId="{00000000-0000-0000-0000-000000000000}"/>
          </ac:spMkLst>
        </pc:spChg>
        <pc:spChg chg="mod">
          <ac:chgData name="Gretta McCarron" userId="b310b63e-defb-401d-8269-e3cd0052e290" providerId="ADAL" clId="{87866987-9698-45C3-8755-C16FC37B2A32}" dt="2024-05-15T09:16:10.394" v="545" actId="20577"/>
          <ac:spMkLst>
            <pc:docMk/>
            <pc:sldMk cId="0" sldId="296"/>
            <ac:spMk id="38" creationId="{00000000-0000-0000-0000-000000000000}"/>
          </ac:spMkLst>
        </pc:spChg>
        <pc:spChg chg="mod">
          <ac:chgData name="Gretta McCarron" userId="b310b63e-defb-401d-8269-e3cd0052e290" providerId="ADAL" clId="{87866987-9698-45C3-8755-C16FC37B2A32}" dt="2024-05-15T09:16:38.387" v="549" actId="403"/>
          <ac:spMkLst>
            <pc:docMk/>
            <pc:sldMk cId="0" sldId="296"/>
            <ac:spMk id="82" creationId="{00000000-0000-0000-0000-000000000000}"/>
          </ac:spMkLst>
        </pc:spChg>
        <pc:spChg chg="mod">
          <ac:chgData name="Gretta McCarron" userId="b310b63e-defb-401d-8269-e3cd0052e290" providerId="ADAL" clId="{87866987-9698-45C3-8755-C16FC37B2A32}" dt="2024-05-15T09:16:33.131" v="548" actId="403"/>
          <ac:spMkLst>
            <pc:docMk/>
            <pc:sldMk cId="0" sldId="296"/>
            <ac:spMk id="83" creationId="{00000000-0000-0000-0000-000000000000}"/>
          </ac:spMkLst>
        </pc:spChg>
        <pc:grpChg chg="mod">
          <ac:chgData name="Gretta McCarron" userId="b310b63e-defb-401d-8269-e3cd0052e290" providerId="ADAL" clId="{87866987-9698-45C3-8755-C16FC37B2A32}" dt="2024-05-15T09:17:05.256" v="552" actId="14100"/>
          <ac:grpSpMkLst>
            <pc:docMk/>
            <pc:sldMk cId="0" sldId="296"/>
            <ac:grpSpMk id="86" creationId="{00000000-0000-0000-0000-000000000000}"/>
          </ac:grpSpMkLst>
        </pc:grpChg>
      </pc:sldChg>
      <pc:sldChg chg="modSp mod">
        <pc:chgData name="Gretta McCarron" userId="b310b63e-defb-401d-8269-e3cd0052e290" providerId="ADAL" clId="{87866987-9698-45C3-8755-C16FC37B2A32}" dt="2024-05-15T09:22:45.579" v="590" actId="403"/>
        <pc:sldMkLst>
          <pc:docMk/>
          <pc:sldMk cId="0" sldId="297"/>
        </pc:sldMkLst>
        <pc:spChg chg="mod">
          <ac:chgData name="Gretta McCarron" userId="b310b63e-defb-401d-8269-e3cd0052e290" providerId="ADAL" clId="{87866987-9698-45C3-8755-C16FC37B2A32}" dt="2024-05-15T09:22:39.722" v="589" actId="403"/>
          <ac:spMkLst>
            <pc:docMk/>
            <pc:sldMk cId="0" sldId="297"/>
            <ac:spMk id="4" creationId="{00000000-0000-0000-0000-000000000000}"/>
          </ac:spMkLst>
        </pc:spChg>
        <pc:spChg chg="mod">
          <ac:chgData name="Gretta McCarron" userId="b310b63e-defb-401d-8269-e3cd0052e290" providerId="ADAL" clId="{87866987-9698-45C3-8755-C16FC37B2A32}" dt="2024-05-15T09:22:45.579" v="590" actId="403"/>
          <ac:spMkLst>
            <pc:docMk/>
            <pc:sldMk cId="0" sldId="297"/>
            <ac:spMk id="5" creationId="{00000000-0000-0000-0000-000000000000}"/>
          </ac:spMkLst>
        </pc:spChg>
      </pc:sldChg>
      <pc:sldChg chg="addSp delSp modSp mod">
        <pc:chgData name="Gretta McCarron" userId="b310b63e-defb-401d-8269-e3cd0052e290" providerId="ADAL" clId="{87866987-9698-45C3-8755-C16FC37B2A32}" dt="2024-05-15T10:18:26.647" v="1710" actId="1076"/>
        <pc:sldMkLst>
          <pc:docMk/>
          <pc:sldMk cId="0" sldId="298"/>
        </pc:sldMkLst>
        <pc:spChg chg="mod">
          <ac:chgData name="Gretta McCarron" userId="b310b63e-defb-401d-8269-e3cd0052e290" providerId="ADAL" clId="{87866987-9698-45C3-8755-C16FC37B2A32}" dt="2024-05-15T10:18:26.647" v="1710" actId="1076"/>
          <ac:spMkLst>
            <pc:docMk/>
            <pc:sldMk cId="0" sldId="298"/>
            <ac:spMk id="2" creationId="{00000000-0000-0000-0000-000000000000}"/>
          </ac:spMkLst>
        </pc:spChg>
        <pc:spChg chg="del mod">
          <ac:chgData name="Gretta McCarron" userId="b310b63e-defb-401d-8269-e3cd0052e290" providerId="ADAL" clId="{87866987-9698-45C3-8755-C16FC37B2A32}" dt="2024-05-15T10:17:21.072" v="1666" actId="478"/>
          <ac:spMkLst>
            <pc:docMk/>
            <pc:sldMk cId="0" sldId="298"/>
            <ac:spMk id="3" creationId="{00000000-0000-0000-0000-000000000000}"/>
          </ac:spMkLst>
        </pc:spChg>
        <pc:spChg chg="del mod">
          <ac:chgData name="Gretta McCarron" userId="b310b63e-defb-401d-8269-e3cd0052e290" providerId="ADAL" clId="{87866987-9698-45C3-8755-C16FC37B2A32}" dt="2024-05-15T10:17:25.251" v="1667" actId="478"/>
          <ac:spMkLst>
            <pc:docMk/>
            <pc:sldMk cId="0" sldId="298"/>
            <ac:spMk id="4" creationId="{00000000-0000-0000-0000-000000000000}"/>
          </ac:spMkLst>
        </pc:spChg>
        <pc:spChg chg="del mod">
          <ac:chgData name="Gretta McCarron" userId="b310b63e-defb-401d-8269-e3cd0052e290" providerId="ADAL" clId="{87866987-9698-45C3-8755-C16FC37B2A32}" dt="2024-05-15T10:17:29.648" v="1669" actId="478"/>
          <ac:spMkLst>
            <pc:docMk/>
            <pc:sldMk cId="0" sldId="298"/>
            <ac:spMk id="5" creationId="{00000000-0000-0000-0000-000000000000}"/>
          </ac:spMkLst>
        </pc:spChg>
        <pc:spChg chg="del mod">
          <ac:chgData name="Gretta McCarron" userId="b310b63e-defb-401d-8269-e3cd0052e290" providerId="ADAL" clId="{87866987-9698-45C3-8755-C16FC37B2A32}" dt="2024-05-15T10:17:26.082" v="1668" actId="478"/>
          <ac:spMkLst>
            <pc:docMk/>
            <pc:sldMk cId="0" sldId="298"/>
            <ac:spMk id="6" creationId="{00000000-0000-0000-0000-000000000000}"/>
          </ac:spMkLst>
        </pc:spChg>
        <pc:spChg chg="del mod">
          <ac:chgData name="Gretta McCarron" userId="b310b63e-defb-401d-8269-e3cd0052e290" providerId="ADAL" clId="{87866987-9698-45C3-8755-C16FC37B2A32}" dt="2024-05-15T10:17:30.991" v="1670" actId="478"/>
          <ac:spMkLst>
            <pc:docMk/>
            <pc:sldMk cId="0" sldId="298"/>
            <ac:spMk id="7" creationId="{00000000-0000-0000-0000-000000000000}"/>
          </ac:spMkLst>
        </pc:spChg>
        <pc:spChg chg="add mod">
          <ac:chgData name="Gretta McCarron" userId="b310b63e-defb-401d-8269-e3cd0052e290" providerId="ADAL" clId="{87866987-9698-45C3-8755-C16FC37B2A32}" dt="2024-05-15T10:18:19.625" v="1709" actId="20577"/>
          <ac:spMkLst>
            <pc:docMk/>
            <pc:sldMk cId="0" sldId="298"/>
            <ac:spMk id="9" creationId="{C37747A6-2A77-5715-1C12-14AB6FD3F1EF}"/>
          </ac:spMkLst>
        </pc:spChg>
        <pc:spChg chg="add mod">
          <ac:chgData name="Gretta McCarron" userId="b310b63e-defb-401d-8269-e3cd0052e290" providerId="ADAL" clId="{87866987-9698-45C3-8755-C16FC37B2A32}" dt="2024-05-15T10:18:05.560" v="1696" actId="20577"/>
          <ac:spMkLst>
            <pc:docMk/>
            <pc:sldMk cId="0" sldId="298"/>
            <ac:spMk id="10" creationId="{C6B0EB47-C2EC-3908-397E-2783F2AF9AB3}"/>
          </ac:spMkLst>
        </pc:spChg>
      </pc:sldChg>
      <pc:sldChg chg="modSp mod">
        <pc:chgData name="Gretta McCarron" userId="b310b63e-defb-401d-8269-e3cd0052e290" providerId="ADAL" clId="{87866987-9698-45C3-8755-C16FC37B2A32}" dt="2024-05-15T09:36:05.585" v="790" actId="1076"/>
        <pc:sldMkLst>
          <pc:docMk/>
          <pc:sldMk cId="0" sldId="299"/>
        </pc:sldMkLst>
        <pc:spChg chg="mod">
          <ac:chgData name="Gretta McCarron" userId="b310b63e-defb-401d-8269-e3cd0052e290" providerId="ADAL" clId="{87866987-9698-45C3-8755-C16FC37B2A32}" dt="2024-05-15T09:35:17.698" v="784" actId="207"/>
          <ac:spMkLst>
            <pc:docMk/>
            <pc:sldMk cId="0" sldId="299"/>
            <ac:spMk id="2" creationId="{00000000-0000-0000-0000-000000000000}"/>
          </ac:spMkLst>
        </pc:spChg>
        <pc:spChg chg="mod">
          <ac:chgData name="Gretta McCarron" userId="b310b63e-defb-401d-8269-e3cd0052e290" providerId="ADAL" clId="{87866987-9698-45C3-8755-C16FC37B2A32}" dt="2024-05-15T09:36:05.585" v="790" actId="1076"/>
          <ac:spMkLst>
            <pc:docMk/>
            <pc:sldMk cId="0" sldId="299"/>
            <ac:spMk id="7" creationId="{00000000-0000-0000-0000-000000000000}"/>
          </ac:spMkLst>
        </pc:spChg>
        <pc:spChg chg="mod">
          <ac:chgData name="Gretta McCarron" userId="b310b63e-defb-401d-8269-e3cd0052e290" providerId="ADAL" clId="{87866987-9698-45C3-8755-C16FC37B2A32}" dt="2024-05-15T09:35:57.537" v="789" actId="14100"/>
          <ac:spMkLst>
            <pc:docMk/>
            <pc:sldMk cId="0" sldId="299"/>
            <ac:spMk id="8" creationId="{00000000-0000-0000-0000-000000000000}"/>
          </ac:spMkLst>
        </pc:spChg>
      </pc:sldChg>
      <pc:sldChg chg="modSp mod">
        <pc:chgData name="Gretta McCarron" userId="b310b63e-defb-401d-8269-e3cd0052e290" providerId="ADAL" clId="{87866987-9698-45C3-8755-C16FC37B2A32}" dt="2024-05-15T09:38:32.498" v="808" actId="1076"/>
        <pc:sldMkLst>
          <pc:docMk/>
          <pc:sldMk cId="0" sldId="300"/>
        </pc:sldMkLst>
        <pc:spChg chg="mod">
          <ac:chgData name="Gretta McCarron" userId="b310b63e-defb-401d-8269-e3cd0052e290" providerId="ADAL" clId="{87866987-9698-45C3-8755-C16FC37B2A32}" dt="2024-05-15T09:37:43.353" v="806" actId="14100"/>
          <ac:spMkLst>
            <pc:docMk/>
            <pc:sldMk cId="0" sldId="300"/>
            <ac:spMk id="5" creationId="{00000000-0000-0000-0000-000000000000}"/>
          </ac:spMkLst>
        </pc:spChg>
        <pc:spChg chg="mod">
          <ac:chgData name="Gretta McCarron" userId="b310b63e-defb-401d-8269-e3cd0052e290" providerId="ADAL" clId="{87866987-9698-45C3-8755-C16FC37B2A32}" dt="2024-05-15T09:38:07.604" v="807" actId="20577"/>
          <ac:spMkLst>
            <pc:docMk/>
            <pc:sldMk cId="0" sldId="300"/>
            <ac:spMk id="6" creationId="{00000000-0000-0000-0000-000000000000}"/>
          </ac:spMkLst>
        </pc:spChg>
        <pc:spChg chg="mod">
          <ac:chgData name="Gretta McCarron" userId="b310b63e-defb-401d-8269-e3cd0052e290" providerId="ADAL" clId="{87866987-9698-45C3-8755-C16FC37B2A32}" dt="2024-05-15T09:38:32.498" v="808" actId="1076"/>
          <ac:spMkLst>
            <pc:docMk/>
            <pc:sldMk cId="0" sldId="300"/>
            <ac:spMk id="7" creationId="{00000000-0000-0000-0000-000000000000}"/>
          </ac:spMkLst>
        </pc:spChg>
        <pc:spChg chg="mod">
          <ac:chgData name="Gretta McCarron" userId="b310b63e-defb-401d-8269-e3cd0052e290" providerId="ADAL" clId="{87866987-9698-45C3-8755-C16FC37B2A32}" dt="2024-05-15T09:36:27.474" v="793" actId="113"/>
          <ac:spMkLst>
            <pc:docMk/>
            <pc:sldMk cId="0" sldId="300"/>
            <ac:spMk id="8" creationId="{0F5CC3DE-C3BF-4BB9-B1F7-1411FEBF98C8}"/>
          </ac:spMkLst>
        </pc:spChg>
        <pc:spChg chg="mod">
          <ac:chgData name="Gretta McCarron" userId="b310b63e-defb-401d-8269-e3cd0052e290" providerId="ADAL" clId="{87866987-9698-45C3-8755-C16FC37B2A32}" dt="2024-05-15T09:36:35.082" v="795" actId="113"/>
          <ac:spMkLst>
            <pc:docMk/>
            <pc:sldMk cId="0" sldId="300"/>
            <ac:spMk id="9" creationId="{00000000-0000-0000-0000-000000000000}"/>
          </ac:spMkLst>
        </pc:spChg>
      </pc:sldChg>
      <pc:sldChg chg="addSp modSp mod">
        <pc:chgData name="Gretta McCarron" userId="b310b63e-defb-401d-8269-e3cd0052e290" providerId="ADAL" clId="{87866987-9698-45C3-8755-C16FC37B2A32}" dt="2024-05-15T08:52:06.186" v="43" actId="1076"/>
        <pc:sldMkLst>
          <pc:docMk/>
          <pc:sldMk cId="0" sldId="301"/>
        </pc:sldMkLst>
        <pc:spChg chg="mod">
          <ac:chgData name="Gretta McCarron" userId="b310b63e-defb-401d-8269-e3cd0052e290" providerId="ADAL" clId="{87866987-9698-45C3-8755-C16FC37B2A32}" dt="2024-05-15T08:52:00.025" v="42" actId="14100"/>
          <ac:spMkLst>
            <pc:docMk/>
            <pc:sldMk cId="0" sldId="301"/>
            <ac:spMk id="2" creationId="{0F488A39-27EF-4B5E-9EB2-ADAFE18D9327}"/>
          </ac:spMkLst>
        </pc:spChg>
        <pc:spChg chg="mod">
          <ac:chgData name="Gretta McCarron" userId="b310b63e-defb-401d-8269-e3cd0052e290" providerId="ADAL" clId="{87866987-9698-45C3-8755-C16FC37B2A32}" dt="2024-05-15T08:49:52.687" v="1" actId="403"/>
          <ac:spMkLst>
            <pc:docMk/>
            <pc:sldMk cId="0" sldId="301"/>
            <ac:spMk id="4" creationId="{00000000-0000-0000-0000-000000000000}"/>
          </ac:spMkLst>
        </pc:spChg>
        <pc:spChg chg="add mod">
          <ac:chgData name="Gretta McCarron" userId="b310b63e-defb-401d-8269-e3cd0052e290" providerId="ADAL" clId="{87866987-9698-45C3-8755-C16FC37B2A32}" dt="2024-05-15T08:51:32.994" v="37" actId="1076"/>
          <ac:spMkLst>
            <pc:docMk/>
            <pc:sldMk cId="0" sldId="301"/>
            <ac:spMk id="7" creationId="{2A9D037C-B40C-5D7D-13BD-4DAEDE70EF82}"/>
          </ac:spMkLst>
        </pc:spChg>
        <pc:picChg chg="mod">
          <ac:chgData name="Gretta McCarron" userId="b310b63e-defb-401d-8269-e3cd0052e290" providerId="ADAL" clId="{87866987-9698-45C3-8755-C16FC37B2A32}" dt="2024-05-15T08:51:43.009" v="38" actId="14100"/>
          <ac:picMkLst>
            <pc:docMk/>
            <pc:sldMk cId="0" sldId="301"/>
            <ac:picMk id="3" creationId="{00000000-0000-0000-0000-000000000000}"/>
          </ac:picMkLst>
        </pc:picChg>
        <pc:picChg chg="mod">
          <ac:chgData name="Gretta McCarron" userId="b310b63e-defb-401d-8269-e3cd0052e290" providerId="ADAL" clId="{87866987-9698-45C3-8755-C16FC37B2A32}" dt="2024-05-15T08:52:06.186" v="43" actId="1076"/>
          <ac:picMkLst>
            <pc:docMk/>
            <pc:sldMk cId="0" sldId="301"/>
            <ac:picMk id="6" creationId="{3EB59FC6-3CBA-4399-B05D-40ED08A3FCE7}"/>
          </ac:picMkLst>
        </pc:picChg>
        <pc:picChg chg="mod">
          <ac:chgData name="Gretta McCarron" userId="b310b63e-defb-401d-8269-e3cd0052e290" providerId="ADAL" clId="{87866987-9698-45C3-8755-C16FC37B2A32}" dt="2024-05-15T08:50:15.137" v="3" actId="1076"/>
          <ac:picMkLst>
            <pc:docMk/>
            <pc:sldMk cId="0" sldId="301"/>
            <ac:picMk id="2050" creationId="{00000000-0000-0000-0000-000000000000}"/>
          </ac:picMkLst>
        </pc:picChg>
      </pc:sldChg>
      <pc:sldChg chg="modSp">
        <pc:chgData name="Gretta McCarron" userId="b310b63e-defb-401d-8269-e3cd0052e290" providerId="ADAL" clId="{87866987-9698-45C3-8755-C16FC37B2A32}" dt="2024-05-15T09:15:22.570" v="537" actId="20577"/>
        <pc:sldMkLst>
          <pc:docMk/>
          <pc:sldMk cId="0" sldId="302"/>
        </pc:sldMkLst>
        <pc:spChg chg="mod">
          <ac:chgData name="Gretta McCarron" userId="b310b63e-defb-401d-8269-e3cd0052e290" providerId="ADAL" clId="{87866987-9698-45C3-8755-C16FC37B2A32}" dt="2024-05-15T09:15:22.570" v="537" actId="20577"/>
          <ac:spMkLst>
            <pc:docMk/>
            <pc:sldMk cId="0" sldId="302"/>
            <ac:spMk id="4" creationId="{00000000-0000-0000-0000-000000000000}"/>
          </ac:spMkLst>
        </pc:spChg>
        <pc:spChg chg="mod">
          <ac:chgData name="Gretta McCarron" userId="b310b63e-defb-401d-8269-e3cd0052e290" providerId="ADAL" clId="{87866987-9698-45C3-8755-C16FC37B2A32}" dt="2024-05-15T09:14:25.940" v="515" actId="20577"/>
          <ac:spMkLst>
            <pc:docMk/>
            <pc:sldMk cId="0" sldId="302"/>
            <ac:spMk id="5" creationId="{00000000-0000-0000-0000-000000000000}"/>
          </ac:spMkLst>
        </pc:spChg>
        <pc:spChg chg="mod">
          <ac:chgData name="Gretta McCarron" userId="b310b63e-defb-401d-8269-e3cd0052e290" providerId="ADAL" clId="{87866987-9698-45C3-8755-C16FC37B2A32}" dt="2024-05-15T09:14:47.981" v="525" actId="20577"/>
          <ac:spMkLst>
            <pc:docMk/>
            <pc:sldMk cId="0" sldId="302"/>
            <ac:spMk id="6" creationId="{00000000-0000-0000-0000-000000000000}"/>
          </ac:spMkLst>
        </pc:spChg>
      </pc:sldChg>
      <pc:sldChg chg="modSp mod">
        <pc:chgData name="Gretta McCarron" userId="b310b63e-defb-401d-8269-e3cd0052e290" providerId="ADAL" clId="{87866987-9698-45C3-8755-C16FC37B2A32}" dt="2024-05-15T08:49:25.053" v="0" actId="113"/>
        <pc:sldMkLst>
          <pc:docMk/>
          <pc:sldMk cId="3408410152" sldId="303"/>
        </pc:sldMkLst>
        <pc:spChg chg="mod">
          <ac:chgData name="Gretta McCarron" userId="b310b63e-defb-401d-8269-e3cd0052e290" providerId="ADAL" clId="{87866987-9698-45C3-8755-C16FC37B2A32}" dt="2024-05-15T08:49:25.053" v="0" actId="113"/>
          <ac:spMkLst>
            <pc:docMk/>
            <pc:sldMk cId="3408410152" sldId="303"/>
            <ac:spMk id="9" creationId="{00000000-0000-0000-0000-000000000000}"/>
          </ac:spMkLst>
        </pc:spChg>
      </pc:sldChg>
      <pc:sldChg chg="addSp delSp modSp add mod">
        <pc:chgData name="Gretta McCarron" userId="b310b63e-defb-401d-8269-e3cd0052e290" providerId="ADAL" clId="{87866987-9698-45C3-8755-C16FC37B2A32}" dt="2024-05-15T10:21:36.930" v="1856" actId="20577"/>
        <pc:sldMkLst>
          <pc:docMk/>
          <pc:sldMk cId="1413709143" sldId="304"/>
        </pc:sldMkLst>
        <pc:spChg chg="mod">
          <ac:chgData name="Gretta McCarron" userId="b310b63e-defb-401d-8269-e3cd0052e290" providerId="ADAL" clId="{87866987-9698-45C3-8755-C16FC37B2A32}" dt="2024-05-15T09:39:36.538" v="825" actId="14100"/>
          <ac:spMkLst>
            <pc:docMk/>
            <pc:sldMk cId="1413709143" sldId="304"/>
            <ac:spMk id="2" creationId="{00000000-0000-0000-0000-000000000000}"/>
          </ac:spMkLst>
        </pc:spChg>
        <pc:spChg chg="del">
          <ac:chgData name="Gretta McCarron" userId="b310b63e-defb-401d-8269-e3cd0052e290" providerId="ADAL" clId="{87866987-9698-45C3-8755-C16FC37B2A32}" dt="2024-05-15T09:39:39.965" v="826" actId="478"/>
          <ac:spMkLst>
            <pc:docMk/>
            <pc:sldMk cId="1413709143" sldId="304"/>
            <ac:spMk id="3" creationId="{00000000-0000-0000-0000-000000000000}"/>
          </ac:spMkLst>
        </pc:spChg>
        <pc:spChg chg="del mod">
          <ac:chgData name="Gretta McCarron" userId="b310b63e-defb-401d-8269-e3cd0052e290" providerId="ADAL" clId="{87866987-9698-45C3-8755-C16FC37B2A32}" dt="2024-05-15T09:39:42.507" v="828" actId="478"/>
          <ac:spMkLst>
            <pc:docMk/>
            <pc:sldMk cId="1413709143" sldId="304"/>
            <ac:spMk id="4" creationId="{00000000-0000-0000-0000-000000000000}"/>
          </ac:spMkLst>
        </pc:spChg>
        <pc:spChg chg="del mod">
          <ac:chgData name="Gretta McCarron" userId="b310b63e-defb-401d-8269-e3cd0052e290" providerId="ADAL" clId="{87866987-9698-45C3-8755-C16FC37B2A32}" dt="2024-05-15T09:39:46.284" v="831" actId="478"/>
          <ac:spMkLst>
            <pc:docMk/>
            <pc:sldMk cId="1413709143" sldId="304"/>
            <ac:spMk id="5" creationId="{00000000-0000-0000-0000-000000000000}"/>
          </ac:spMkLst>
        </pc:spChg>
        <pc:spChg chg="del">
          <ac:chgData name="Gretta McCarron" userId="b310b63e-defb-401d-8269-e3cd0052e290" providerId="ADAL" clId="{87866987-9698-45C3-8755-C16FC37B2A32}" dt="2024-05-15T09:39:43.485" v="829" actId="478"/>
          <ac:spMkLst>
            <pc:docMk/>
            <pc:sldMk cId="1413709143" sldId="304"/>
            <ac:spMk id="6" creationId="{00000000-0000-0000-0000-000000000000}"/>
          </ac:spMkLst>
        </pc:spChg>
        <pc:spChg chg="del">
          <ac:chgData name="Gretta McCarron" userId="b310b63e-defb-401d-8269-e3cd0052e290" providerId="ADAL" clId="{87866987-9698-45C3-8755-C16FC37B2A32}" dt="2024-05-15T09:39:50.747" v="832" actId="478"/>
          <ac:spMkLst>
            <pc:docMk/>
            <pc:sldMk cId="1413709143" sldId="304"/>
            <ac:spMk id="7" creationId="{00000000-0000-0000-0000-000000000000}"/>
          </ac:spMkLst>
        </pc:spChg>
        <pc:spChg chg="add del mod">
          <ac:chgData name="Gretta McCarron" userId="b310b63e-defb-401d-8269-e3cd0052e290" providerId="ADAL" clId="{87866987-9698-45C3-8755-C16FC37B2A32}" dt="2024-05-15T09:40:00.156" v="835"/>
          <ac:spMkLst>
            <pc:docMk/>
            <pc:sldMk cId="1413709143" sldId="304"/>
            <ac:spMk id="9" creationId="{A6222E16-4F49-0279-8342-E950F42812FB}"/>
          </ac:spMkLst>
        </pc:spChg>
        <pc:spChg chg="add mod">
          <ac:chgData name="Gretta McCarron" userId="b310b63e-defb-401d-8269-e3cd0052e290" providerId="ADAL" clId="{87866987-9698-45C3-8755-C16FC37B2A32}" dt="2024-05-15T10:21:36.930" v="1856" actId="20577"/>
          <ac:spMkLst>
            <pc:docMk/>
            <pc:sldMk cId="1413709143" sldId="304"/>
            <ac:spMk id="10" creationId="{3C10AED9-9C11-C97A-DEAB-AC9C9E9EC935}"/>
          </ac:spMkLst>
        </pc:spChg>
        <pc:picChg chg="add mod">
          <ac:chgData name="Gretta McCarron" userId="b310b63e-defb-401d-8269-e3cd0052e290" providerId="ADAL" clId="{87866987-9698-45C3-8755-C16FC37B2A32}" dt="2024-05-15T10:19:04.199" v="1714" actId="14100"/>
          <ac:picMkLst>
            <pc:docMk/>
            <pc:sldMk cId="1413709143" sldId="304"/>
            <ac:picMk id="11" creationId="{C1972623-5367-22A7-60CE-0A874AF2E3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3AA923A-3186-48B2-BAF0-6F0632D36B9C}" type="datetimeFigureOut">
              <a:rPr lang="en-IE" smtClean="0"/>
              <a:pPr/>
              <a:t>15/05/2024</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BF9007-2E1A-4256-B7D2-834D0313C825}"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dirty="0"/>
              <a:t>e.g. The Burren, Co. Clare.</a:t>
            </a:r>
            <a:endParaRPr lang="en-IE" dirty="0"/>
          </a:p>
        </p:txBody>
      </p:sp>
      <p:sp>
        <p:nvSpPr>
          <p:cNvPr id="4" name="Slide Number Placeholder 3"/>
          <p:cNvSpPr>
            <a:spLocks noGrp="1"/>
          </p:cNvSpPr>
          <p:nvPr>
            <p:ph type="sldNum" sz="quarter" idx="10"/>
          </p:nvPr>
        </p:nvSpPr>
        <p:spPr/>
        <p:txBody>
          <a:bodyPr/>
          <a:lstStyle/>
          <a:p>
            <a:fld id="{14BF9007-2E1A-4256-B7D2-834D0313C825}" type="slidenum">
              <a:rPr lang="en-IE" smtClean="0"/>
              <a:pPr/>
              <a:t>11</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Natural acidity is common in headwater lakes and streams, and the communities of animals and plants in these streams have become adapted to this over time.  However, increases in acidity can cause physiological stress to many freshwater organisms and if prolonged, can lead to the elimination of more acid sensitive organisms.  Mayflies and </a:t>
            </a:r>
            <a:r>
              <a:rPr lang="en-IE" dirty="0" err="1"/>
              <a:t>salmonids</a:t>
            </a:r>
            <a:r>
              <a:rPr lang="en-IE" dirty="0"/>
              <a:t> (particularly at the egg and fry stage) are particularly sensitive.  Increases in acidity can also cause aluminium and other metals to be elevated to levels that are toxic to fish and invertebrates.  What causes and increases in acidity?  In upland rivers with little human activity the main source is organic acids derived from the surrounding peaty soils.  Episodes of heavy rain can wash these into streams and dilute the buffering carbonate ions causing a spike in acidity.  This is why measurements show that stream acidity in upland parts of the catchment is higher in winter and spring than in the summer, when flows are less.  Heavy inputs of sea salt resulting from storms can also lead to temporary acidification. While these are natural processes, the intensity and duration of acid spikes can be exacerbated by deposition of airborne pollutants from human activities of or changes in land use such as </a:t>
            </a:r>
            <a:r>
              <a:rPr lang="en-IE" dirty="0" err="1"/>
              <a:t>afforestation</a:t>
            </a:r>
            <a:r>
              <a:rPr lang="en-IE" dirty="0"/>
              <a:t>. </a:t>
            </a:r>
          </a:p>
          <a:p>
            <a:endParaRPr lang="en-IE" dirty="0"/>
          </a:p>
        </p:txBody>
      </p:sp>
      <p:sp>
        <p:nvSpPr>
          <p:cNvPr id="4" name="Slide Number Placeholder 3"/>
          <p:cNvSpPr>
            <a:spLocks noGrp="1"/>
          </p:cNvSpPr>
          <p:nvPr>
            <p:ph type="sldNum" sz="quarter" idx="10"/>
          </p:nvPr>
        </p:nvSpPr>
        <p:spPr/>
        <p:txBody>
          <a:bodyPr/>
          <a:lstStyle/>
          <a:p>
            <a:fld id="{E1E08DEB-106B-4D66-AFF2-67A124DCD350}" type="slidenum">
              <a:rPr lang="en-IE" smtClean="0"/>
              <a:pPr/>
              <a:t>12</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13</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14</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1E08DEB-106B-4D66-AFF2-67A124DCD350}" type="slidenum">
              <a:rPr lang="en-IE" smtClean="0"/>
              <a:pPr/>
              <a:t>15</a:t>
            </a:fld>
            <a:endParaRPr lang="en-IE"/>
          </a:p>
        </p:txBody>
      </p:sp>
      <p:sp>
        <p:nvSpPr>
          <p:cNvPr id="5" name="Notes Placeholder 4"/>
          <p:cNvSpPr>
            <a:spLocks noGrp="1"/>
          </p:cNvSpPr>
          <p:nvPr>
            <p:ph type="body" idx="1"/>
          </p:nvPr>
        </p:nvSpPr>
        <p:spPr>
          <a:xfrm>
            <a:off x="679768" y="4715153"/>
            <a:ext cx="5438140" cy="1938992"/>
          </a:xfrm>
          <a:prstGeom prst="rect">
            <a:avLst/>
          </a:prstGeom>
        </p:spPr>
        <p:txBody>
          <a:bodyPr wrap="square">
            <a:spAutoFit/>
          </a:bodyPr>
          <a:lstStyle/>
          <a:p>
            <a:r>
              <a:rPr lang="en-IE" sz="1000" dirty="0"/>
              <a:t>Sources: </a:t>
            </a:r>
          </a:p>
          <a:p>
            <a:endParaRPr lang="en-IE" sz="1000" dirty="0"/>
          </a:p>
          <a:p>
            <a:r>
              <a:rPr lang="en-IE" sz="1000" b="1" i="1" dirty="0"/>
              <a:t>Water Quality in Ireland 2016 – 2021</a:t>
            </a:r>
            <a:r>
              <a:rPr lang="en-IE" sz="1000" b="1" dirty="0"/>
              <a:t>. </a:t>
            </a:r>
            <a:r>
              <a:rPr lang="en-IE" sz="1000" dirty="0"/>
              <a:t>EPA</a:t>
            </a:r>
          </a:p>
          <a:p>
            <a:r>
              <a:rPr lang="en-IE" sz="1000" dirty="0"/>
              <a:t>https://www.epa.ie/publications/monitoring--assessment/freshwater--marine/water-quality-in-ireland-2016--2021-.php</a:t>
            </a:r>
          </a:p>
          <a:p>
            <a:endParaRPr lang="en-IE" sz="1000" dirty="0"/>
          </a:p>
          <a:p>
            <a:endParaRPr lang="en-IE" sz="1000" dirty="0"/>
          </a:p>
          <a:p>
            <a:r>
              <a:rPr lang="en-IE" sz="1000" dirty="0"/>
              <a:t>A summary in Catchments.ie. https://www.catchments.ie/water-quality-in-ireland-2016-2021-the-quality-of-our-rivers-lakes-estuaries-and-coastal-areas-continues-to-decline</a:t>
            </a:r>
          </a:p>
          <a:p>
            <a:endParaRPr lang="en-IE" sz="1000" dirty="0"/>
          </a:p>
          <a:p>
            <a:endParaRPr lang="en-IE" sz="1000" dirty="0"/>
          </a:p>
          <a:p>
            <a:endParaRPr lang="en-IE"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1E08DEB-106B-4D66-AFF2-67A124DCD350}" type="slidenum">
              <a:rPr lang="en-IE" smtClean="0"/>
              <a:pPr/>
              <a:t>16</a:t>
            </a:fld>
            <a:endParaRPr lang="en-IE"/>
          </a:p>
        </p:txBody>
      </p:sp>
      <p:sp>
        <p:nvSpPr>
          <p:cNvPr id="5" name="Notes Placeholder 4"/>
          <p:cNvSpPr>
            <a:spLocks noGrp="1"/>
          </p:cNvSpPr>
          <p:nvPr>
            <p:ph type="body" idx="1"/>
          </p:nvPr>
        </p:nvSpPr>
        <p:spPr>
          <a:xfrm>
            <a:off x="679768" y="4715153"/>
            <a:ext cx="5438140" cy="707886"/>
          </a:xfrm>
          <a:prstGeom prst="rect">
            <a:avLst/>
          </a:prstGeom>
        </p:spPr>
        <p:txBody>
          <a:bodyPr wrap="square">
            <a:spAutoFit/>
          </a:bodyPr>
          <a:lstStyle/>
          <a:p>
            <a:r>
              <a:rPr lang="en-IE" sz="1000" dirty="0"/>
              <a:t>Sources </a:t>
            </a:r>
          </a:p>
          <a:p>
            <a:r>
              <a:rPr lang="en-IE" sz="1000" dirty="0"/>
              <a:t>Ireland’s Environment: An Integrated Assessment 2020. </a:t>
            </a:r>
          </a:p>
          <a:p>
            <a:r>
              <a:rPr lang="en-IE" sz="1000" dirty="0"/>
              <a:t>Department of Housing, Local Government and Heritage. 2021. Draft River Basin Management Plan for Ireland 2022 - 2027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17</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18</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19</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20</a:t>
            </a:fld>
            <a:endParaRPr lang="en-IE"/>
          </a:p>
        </p:txBody>
      </p:sp>
    </p:spTree>
    <p:extLst>
      <p:ext uri="{BB962C8B-B14F-4D97-AF65-F5344CB8AC3E}">
        <p14:creationId xmlns:p14="http://schemas.microsoft.com/office/powerpoint/2010/main" val="380498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2</a:t>
            </a:fld>
            <a:endParaRPr lang="en-IE"/>
          </a:p>
        </p:txBody>
      </p:sp>
    </p:spTree>
    <p:extLst>
      <p:ext uri="{BB962C8B-B14F-4D97-AF65-F5344CB8AC3E}">
        <p14:creationId xmlns:p14="http://schemas.microsoft.com/office/powerpoint/2010/main" val="110932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Specifically, Silent Spring explained how indiscriminate application of agricultural chemicals, pesticides, and other modern chemicals polluted our streams, damaged bird and animal populations, and caused severe medical problems for humans.</a:t>
            </a:r>
          </a:p>
        </p:txBody>
      </p:sp>
      <p:sp>
        <p:nvSpPr>
          <p:cNvPr id="4" name="Slide Number Placeholder 3"/>
          <p:cNvSpPr>
            <a:spLocks noGrp="1"/>
          </p:cNvSpPr>
          <p:nvPr>
            <p:ph type="sldNum" sz="quarter" idx="10"/>
          </p:nvPr>
        </p:nvSpPr>
        <p:spPr/>
        <p:txBody>
          <a:bodyPr/>
          <a:lstStyle/>
          <a:p>
            <a:fld id="{14BF9007-2E1A-4256-B7D2-834D0313C825}"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i="1" dirty="0" err="1"/>
              <a:t>Verocytotoxigenic</a:t>
            </a:r>
            <a:r>
              <a:rPr lang="en-IE" i="1" dirty="0"/>
              <a:t> Escherichia coli </a:t>
            </a:r>
            <a:r>
              <a:rPr lang="en-IE" dirty="0"/>
              <a:t>=VTEC</a:t>
            </a:r>
          </a:p>
        </p:txBody>
      </p:sp>
      <p:sp>
        <p:nvSpPr>
          <p:cNvPr id="4" name="Slide Number Placeholder 3"/>
          <p:cNvSpPr>
            <a:spLocks noGrp="1"/>
          </p:cNvSpPr>
          <p:nvPr>
            <p:ph type="sldNum" sz="quarter" idx="10"/>
          </p:nvPr>
        </p:nvSpPr>
        <p:spPr/>
        <p:txBody>
          <a:bodyPr/>
          <a:lstStyle/>
          <a:p>
            <a:fld id="{14BF9007-2E1A-4256-B7D2-834D0313C825}"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BF9007-2E1A-4256-B7D2-834D0313C825}" type="slidenum">
              <a:rPr lang="en-IE" smtClean="0"/>
              <a:pPr/>
              <a:t>9</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i="1" dirty="0"/>
          </a:p>
          <a:p>
            <a:r>
              <a:rPr lang="en-IE" dirty="0"/>
              <a:t>“About 720,000 or almost two out of every 10 people in Ireland get their water from a private supply.  Many people assume that their private well water is safe to drink and don’t treat it or get it tested. This should not be assumed, as a recent study found that </a:t>
            </a:r>
            <a:r>
              <a:rPr lang="en-IE" i="1" dirty="0"/>
              <a:t>E. coli</a:t>
            </a:r>
            <a:r>
              <a:rPr lang="en-IE" dirty="0"/>
              <a:t>, which can cause serious illness, is present in almost a third (29%) of Irish private wells.</a:t>
            </a:r>
            <a:endParaRPr lang="en-IE" i="1" dirty="0"/>
          </a:p>
          <a:p>
            <a:endParaRPr lang="en-IE" i="1" dirty="0"/>
          </a:p>
          <a:p>
            <a:endParaRPr lang="en-IE" i="1" dirty="0"/>
          </a:p>
          <a:p>
            <a:endParaRPr lang="en-IE" i="1" dirty="0"/>
          </a:p>
          <a:p>
            <a:r>
              <a:rPr lang="en-IE" i="1" dirty="0"/>
              <a:t>Have You Checked Your Well Water Supply? </a:t>
            </a:r>
            <a:r>
              <a:rPr lang="en-IE" dirty="0"/>
              <a:t>EPA. https://www.epa.ie/media/epa-2020/environment-amp-you/drinking-water/Private-wells-protection-leaflet.pdf</a:t>
            </a:r>
          </a:p>
        </p:txBody>
      </p:sp>
      <p:sp>
        <p:nvSpPr>
          <p:cNvPr id="4" name="Slide Number Placeholder 3"/>
          <p:cNvSpPr>
            <a:spLocks noGrp="1"/>
          </p:cNvSpPr>
          <p:nvPr>
            <p:ph type="sldNum" sz="quarter" idx="10"/>
          </p:nvPr>
        </p:nvSpPr>
        <p:spPr/>
        <p:txBody>
          <a:bodyPr/>
          <a:lstStyle/>
          <a:p>
            <a:fld id="{14BF9007-2E1A-4256-B7D2-834D0313C825}" type="slidenum">
              <a:rPr lang="en-IE" smtClean="0"/>
              <a:pPr/>
              <a:t>10</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E8B23EBD-0241-47F5-AAC1-A05BF2E20CF7}" type="datetime1">
              <a:rPr lang="en-IE" smtClean="0"/>
              <a:t>15/05/2024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371FC24-1B5C-4570-8A6F-73B3C85139F5}" type="datetime1">
              <a:rPr lang="en-IE" smtClean="0"/>
              <a:t>15/05/2024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3C642DB-8847-43C4-9A2D-C323295811CE}" type="datetime1">
              <a:rPr lang="en-IE" smtClean="0"/>
              <a:t>15/05/2024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BDD3581-8BF5-42E8-8827-C468CFBB804F}" type="datetime1">
              <a:rPr lang="en-IE" smtClean="0"/>
              <a:t>15/05/2024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39D75-A9C1-4EB0-9AC6-CACFD3031462}" type="datetime1">
              <a:rPr lang="en-IE" smtClean="0"/>
              <a:t>15/05/2024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7EE3E146-13F1-4FAE-8621-CE9373EAC1CD}" type="datetime1">
              <a:rPr lang="en-IE" smtClean="0"/>
              <a:t>15/05/2024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6C9C845-484F-4DB5-90D9-A58C31A32364}" type="datetime1">
              <a:rPr lang="en-IE" smtClean="0"/>
              <a:t>15/05/2024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4381618-2028-486F-8AC7-DD6DB1AE2A46}" type="datetime1">
              <a:rPr lang="en-IE" smtClean="0"/>
              <a:t>15/05/2024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79407-1CB2-4E6C-A59B-C03DEF6A0BB9}" type="datetime1">
              <a:rPr lang="en-IE" smtClean="0"/>
              <a:t>15/05/2024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1B4DC-8D62-4AE2-B430-EF6D939EE16B}" type="datetime1">
              <a:rPr lang="en-IE" smtClean="0"/>
              <a:t>15/05/2024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72FCB-6CCF-4841-BF28-CAAB391104F8}" type="datetime1">
              <a:rPr lang="en-IE" smtClean="0"/>
              <a:t>15/05/2024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D06128C-B5D8-4978-BDE8-9EA8361F6051}"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B65BF-044F-43AC-9D02-90A8FC444C71}" type="datetime1">
              <a:rPr lang="en-IE" smtClean="0"/>
              <a:t>15/05/2024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6128C-B5D8-4978-BDE8-9EA8361F6051}"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epa.ie/environment-and-you/drinking-water/household-wel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google.ie/url?sa=i&amp;rct=j&amp;q=&amp;esrc=s&amp;source=images&amp;cd=&amp;cad=rja&amp;uact=8&amp;ved=0ahUKEwjS_uWvz6bLAhVCRQ8KHTOlDcwQjRwIBw&amp;url=http://agrariannation.blogspot.com/2011/07/1877-use-of-hay-caps.html&amp;bvm=bv.115339255,d.d2s&amp;psig=AFQjCNHZd0uu5y2Ptb22aj2Z9zVhN8KvyA&amp;ust=1457166663911142" TargetMode="External"/><Relationship Id="rId7" Type="http://schemas.openxmlformats.org/officeDocument/2006/relationships/hyperlink" Target="http://www.google.ie/url?sa=i&amp;rct=j&amp;q=&amp;esrc=s&amp;source=images&amp;cd=&amp;cad=rja&amp;uact=8&amp;ved=0ahUKEwigprKszqbLAhVC0A4KHXEDD3kQjRwIBw&amp;url=http://www.prweb.com/releases/2013-silageclamp/agriculture-farming/prweb10727590.htm&amp;bvm=bv.115339255,d.d2s&amp;psig=AFQjCNEmSlzFJXG_cDaQg8GKRV8as6sFUA&amp;ust=1457166436097929"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ie/url?sa=i&amp;rct=j&amp;q=&amp;esrc=s&amp;source=images&amp;cd=&amp;cad=rja&amp;uact=8&amp;ved=0ahUKEwjHrZTlz6bLAhVD7g4KHRslCW4QjRwIBw&amp;url=http://www.independent.ie/business/farming/reducing-the-cost-of-silage-26442192.html&amp;bvm=bv.115339255,d.d2s&amp;psig=AFQjCNHxabPyJjXW-gsAgibqi3_nYwL4xA&amp;ust=1457166573372796"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ie/url?sa=i&amp;rct=j&amp;q=&amp;esrc=s&amp;source=images&amp;cd=&amp;cad=rja&amp;uact=8&amp;ved=0ahUKEwiXsMrc0abLAhUBJg8KHak1AIMQjRwIBQ&amp;url=http://www.monaghan.ie/en/media/monaghanie/content/files/pdf/environment/WaterPollutionPreventionandSilageEffluent.pdf&amp;bvm=bv.115339255,d.d2s&amp;psig=AFQjCNGj9nNeeCWQiVahGM9XIlWnOwEWxA&amp;ust=1457167375057864" TargetMode="External"/><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www.google.ie/url?sa=i&amp;rct=j&amp;q=&amp;esrc=s&amp;source=images&amp;cd=&amp;cad=rja&amp;uact=8&amp;ved=0ahUKEwjSho3ozabLAhXDqw4KHTNYADQQjRwIBw&amp;url=https://commons.wikimedia.org/wiki/File:Smiling_silage_bales,_Swales_Moor_Road.jpg&amp;psig=AFQjCNHhYioOiCHkiJAp9-MlVt5MeahieA&amp;ust=1457166267271305"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pbslearningmedia.org/resource/envh10.sci.life.eco.silentspring/rachel-carsons-silent-spr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ie/url?sa=i&amp;rct=j&amp;q=&amp;esrc=s&amp;source=images&amp;cd=&amp;cad=rja&amp;uact=8&amp;ved=0ahUKEwjbkvf3u8fKAhWCLhoKHQxBBQEQjRwIBw&amp;url=http://www.healingtalks.com/health/heavy-metal-poisons-detected-in-fluoride-used-for-us-water-supply/&amp;bvm=bv.112454388,d.d2s&amp;psig=AFQjCNHZe-cOsR0HTyRGtvcbSzoD-c9ong&amp;ust=145389734931075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CARDED_PESTICIDE_CANS_-_NARA_-_542494.jpg"/>
          <p:cNvPicPr>
            <a:picLocks noChangeAspect="1"/>
          </p:cNvPicPr>
          <p:nvPr/>
        </p:nvPicPr>
        <p:blipFill>
          <a:blip r:embed="rId3" cstate="print"/>
          <a:stretch>
            <a:fillRect/>
          </a:stretch>
        </p:blipFill>
        <p:spPr>
          <a:xfrm>
            <a:off x="147145" y="0"/>
            <a:ext cx="8849710" cy="5759669"/>
          </a:xfrm>
          <a:prstGeom prst="rect">
            <a:avLst/>
          </a:prstGeom>
        </p:spPr>
      </p:pic>
      <p:sp>
        <p:nvSpPr>
          <p:cNvPr id="4" name="TextBox 3">
            <a:extLst>
              <a:ext uri="{FF2B5EF4-FFF2-40B4-BE49-F238E27FC236}">
                <a16:creationId xmlns:a16="http://schemas.microsoft.com/office/drawing/2014/main" id="{E1345FEE-0232-86C3-44FE-8E6E874C23A6}"/>
              </a:ext>
            </a:extLst>
          </p:cNvPr>
          <p:cNvSpPr txBox="1"/>
          <p:nvPr/>
        </p:nvSpPr>
        <p:spPr>
          <a:xfrm>
            <a:off x="147145" y="1465496"/>
            <a:ext cx="8849710" cy="2123658"/>
          </a:xfrm>
          <a:prstGeom prst="rect">
            <a:avLst/>
          </a:prstGeom>
          <a:noFill/>
        </p:spPr>
        <p:txBody>
          <a:bodyPr wrap="square">
            <a:spAutoFit/>
          </a:bodyPr>
          <a:lstStyle/>
          <a:p>
            <a:pPr algn="ctr"/>
            <a:r>
              <a:rPr lang="en-IE" sz="4800" b="1" dirty="0">
                <a:solidFill>
                  <a:schemeClr val="bg1"/>
                </a:solidFill>
              </a:rPr>
              <a:t>Water Quality and Pollution</a:t>
            </a:r>
          </a:p>
          <a:p>
            <a:pPr algn="ctr"/>
            <a:endParaRPr lang="en-IE" sz="4800" b="1" dirty="0">
              <a:solidFill>
                <a:schemeClr val="bg1"/>
              </a:solidFill>
            </a:endParaRPr>
          </a:p>
          <a:p>
            <a:pPr algn="ctr"/>
            <a:r>
              <a:rPr lang="en-IE" sz="3600" b="1" dirty="0">
                <a:solidFill>
                  <a:schemeClr val="bg1"/>
                </a:solidFill>
              </a:rPr>
              <a:t>Lesson 4. Toxic pollution in rivers and lakes</a:t>
            </a:r>
          </a:p>
        </p:txBody>
      </p:sp>
      <p:pic>
        <p:nvPicPr>
          <p:cNvPr id="6" name="Picture 5" descr="A blue and white logo&#10;&#10;Description automatically generated">
            <a:extLst>
              <a:ext uri="{FF2B5EF4-FFF2-40B4-BE49-F238E27FC236}">
                <a16:creationId xmlns:a16="http://schemas.microsoft.com/office/drawing/2014/main" id="{53F4954D-C9AE-8201-02FD-9D0A545A6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058" y="5850329"/>
            <a:ext cx="2402598" cy="9162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7745" y="-83881"/>
            <a:ext cx="9073547" cy="6797423"/>
            <a:chOff x="111318" y="-144463"/>
            <a:chExt cx="9073547" cy="6797423"/>
          </a:xfrm>
        </p:grpSpPr>
        <p:sp>
          <p:nvSpPr>
            <p:cNvPr id="10" name="Rectangle 9"/>
            <p:cNvSpPr/>
            <p:nvPr/>
          </p:nvSpPr>
          <p:spPr>
            <a:xfrm>
              <a:off x="5550010" y="3649649"/>
              <a:ext cx="1240403" cy="357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Tree.jpg"/>
            <p:cNvPicPr>
              <a:picLocks noChangeAspect="1"/>
            </p:cNvPicPr>
            <p:nvPr/>
          </p:nvPicPr>
          <p:blipFill>
            <a:blip r:embed="rId3" cstate="print"/>
            <a:stretch>
              <a:fillRect/>
            </a:stretch>
          </p:blipFill>
          <p:spPr>
            <a:xfrm>
              <a:off x="7613540" y="2982196"/>
              <a:ext cx="549484" cy="630348"/>
            </a:xfrm>
            <a:prstGeom prst="rect">
              <a:avLst/>
            </a:prstGeom>
          </p:spPr>
        </p:pic>
        <p:pic>
          <p:nvPicPr>
            <p:cNvPr id="8" name="Picture 7" descr="Tree.jpg"/>
            <p:cNvPicPr>
              <a:picLocks noChangeAspect="1"/>
            </p:cNvPicPr>
            <p:nvPr/>
          </p:nvPicPr>
          <p:blipFill>
            <a:blip r:embed="rId3" cstate="print"/>
            <a:stretch>
              <a:fillRect/>
            </a:stretch>
          </p:blipFill>
          <p:spPr>
            <a:xfrm>
              <a:off x="4572000" y="2873527"/>
              <a:ext cx="549484" cy="630348"/>
            </a:xfrm>
            <a:prstGeom prst="rect">
              <a:avLst/>
            </a:prstGeom>
          </p:spPr>
        </p:pic>
        <p:pic>
          <p:nvPicPr>
            <p:cNvPr id="7" name="Picture 6" descr="Tree.jpg"/>
            <p:cNvPicPr>
              <a:picLocks noChangeAspect="1"/>
            </p:cNvPicPr>
            <p:nvPr/>
          </p:nvPicPr>
          <p:blipFill>
            <a:blip r:embed="rId3" cstate="print"/>
            <a:stretch>
              <a:fillRect/>
            </a:stretch>
          </p:blipFill>
          <p:spPr>
            <a:xfrm>
              <a:off x="8335662" y="2965353"/>
              <a:ext cx="549484" cy="630348"/>
            </a:xfrm>
            <a:prstGeom prst="rect">
              <a:avLst/>
            </a:prstGeom>
          </p:spPr>
        </p:pic>
        <p:sp>
          <p:nvSpPr>
            <p:cNvPr id="4098" name="AutoShape 2" descr="https://i.pinimg.com/564x/ff/5a/74/ff5a741afd59d527f4492c593b3291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4" name="Freeform 3"/>
            <p:cNvSpPr/>
            <p:nvPr/>
          </p:nvSpPr>
          <p:spPr>
            <a:xfrm>
              <a:off x="111318" y="2409245"/>
              <a:ext cx="8873656" cy="4134678"/>
            </a:xfrm>
            <a:custGeom>
              <a:avLst/>
              <a:gdLst>
                <a:gd name="connsiteX0" fmla="*/ 588397 w 8873656"/>
                <a:gd name="connsiteY0" fmla="*/ 23854 h 4134678"/>
                <a:gd name="connsiteX1" fmla="*/ 1637969 w 8873656"/>
                <a:gd name="connsiteY1" fmla="*/ 15903 h 4134678"/>
                <a:gd name="connsiteX2" fmla="*/ 2472856 w 8873656"/>
                <a:gd name="connsiteY2" fmla="*/ 7952 h 4134678"/>
                <a:gd name="connsiteX3" fmla="*/ 2886324 w 8873656"/>
                <a:gd name="connsiteY3" fmla="*/ 87465 h 4134678"/>
                <a:gd name="connsiteX4" fmla="*/ 3013545 w 8873656"/>
                <a:gd name="connsiteY4" fmla="*/ 143124 h 4134678"/>
                <a:gd name="connsiteX5" fmla="*/ 3291840 w 8873656"/>
                <a:gd name="connsiteY5" fmla="*/ 294198 h 4134678"/>
                <a:gd name="connsiteX6" fmla="*/ 3641698 w 8873656"/>
                <a:gd name="connsiteY6" fmla="*/ 485030 h 4134678"/>
                <a:gd name="connsiteX7" fmla="*/ 3753016 w 8873656"/>
                <a:gd name="connsiteY7" fmla="*/ 532738 h 4134678"/>
                <a:gd name="connsiteX8" fmla="*/ 3951799 w 8873656"/>
                <a:gd name="connsiteY8" fmla="*/ 683812 h 4134678"/>
                <a:gd name="connsiteX9" fmla="*/ 4214192 w 8873656"/>
                <a:gd name="connsiteY9" fmla="*/ 826936 h 4134678"/>
                <a:gd name="connsiteX10" fmla="*/ 4556098 w 8873656"/>
                <a:gd name="connsiteY10" fmla="*/ 954157 h 4134678"/>
                <a:gd name="connsiteX11" fmla="*/ 4993419 w 8873656"/>
                <a:gd name="connsiteY11" fmla="*/ 1121134 h 4134678"/>
                <a:gd name="connsiteX12" fmla="*/ 5478449 w 8873656"/>
                <a:gd name="connsiteY12" fmla="*/ 1192696 h 4134678"/>
                <a:gd name="connsiteX13" fmla="*/ 5653378 w 8873656"/>
                <a:gd name="connsiteY13" fmla="*/ 1343771 h 4134678"/>
                <a:gd name="connsiteX14" fmla="*/ 6066845 w 8873656"/>
                <a:gd name="connsiteY14" fmla="*/ 1439186 h 4134678"/>
                <a:gd name="connsiteX15" fmla="*/ 6313336 w 8873656"/>
                <a:gd name="connsiteY15" fmla="*/ 1391478 h 4134678"/>
                <a:gd name="connsiteX16" fmla="*/ 6528021 w 8873656"/>
                <a:gd name="connsiteY16" fmla="*/ 1248355 h 4134678"/>
                <a:gd name="connsiteX17" fmla="*/ 6607534 w 8873656"/>
                <a:gd name="connsiteY17" fmla="*/ 1160891 h 4134678"/>
                <a:gd name="connsiteX18" fmla="*/ 8857753 w 8873656"/>
                <a:gd name="connsiteY18" fmla="*/ 1152939 h 4134678"/>
                <a:gd name="connsiteX19" fmla="*/ 8873656 w 8873656"/>
                <a:gd name="connsiteY19" fmla="*/ 4015409 h 4134678"/>
                <a:gd name="connsiteX20" fmla="*/ 0 w 8873656"/>
                <a:gd name="connsiteY20" fmla="*/ 4134678 h 4134678"/>
                <a:gd name="connsiteX21" fmla="*/ 63611 w 8873656"/>
                <a:gd name="connsiteY21" fmla="*/ 0 h 4134678"/>
                <a:gd name="connsiteX22" fmla="*/ 652007 w 8873656"/>
                <a:gd name="connsiteY22" fmla="*/ 7952 h 4134678"/>
                <a:gd name="connsiteX23" fmla="*/ 699715 w 8873656"/>
                <a:gd name="connsiteY23" fmla="*/ 31805 h 4134678"/>
                <a:gd name="connsiteX24" fmla="*/ 699715 w 8873656"/>
                <a:gd name="connsiteY24" fmla="*/ 31805 h 4134678"/>
                <a:gd name="connsiteX25" fmla="*/ 914400 w 8873656"/>
                <a:gd name="connsiteY25" fmla="*/ 23854 h 413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73656" h="4134678">
                  <a:moveTo>
                    <a:pt x="588397" y="23854"/>
                  </a:moveTo>
                  <a:lnTo>
                    <a:pt x="1637969" y="15903"/>
                  </a:lnTo>
                  <a:lnTo>
                    <a:pt x="2472856" y="7952"/>
                  </a:lnTo>
                  <a:lnTo>
                    <a:pt x="2886324" y="87465"/>
                  </a:lnTo>
                  <a:lnTo>
                    <a:pt x="3013545" y="143124"/>
                  </a:lnTo>
                  <a:lnTo>
                    <a:pt x="3291840" y="294198"/>
                  </a:lnTo>
                  <a:lnTo>
                    <a:pt x="3641698" y="485030"/>
                  </a:lnTo>
                  <a:lnTo>
                    <a:pt x="3753016" y="532738"/>
                  </a:lnTo>
                  <a:lnTo>
                    <a:pt x="3951799" y="683812"/>
                  </a:lnTo>
                  <a:lnTo>
                    <a:pt x="4214192" y="826936"/>
                  </a:lnTo>
                  <a:lnTo>
                    <a:pt x="4556098" y="954157"/>
                  </a:lnTo>
                  <a:lnTo>
                    <a:pt x="4993419" y="1121134"/>
                  </a:lnTo>
                  <a:lnTo>
                    <a:pt x="5478449" y="1192696"/>
                  </a:lnTo>
                  <a:lnTo>
                    <a:pt x="5653378" y="1343771"/>
                  </a:lnTo>
                  <a:lnTo>
                    <a:pt x="6066845" y="1439186"/>
                  </a:lnTo>
                  <a:lnTo>
                    <a:pt x="6313336" y="1391478"/>
                  </a:lnTo>
                  <a:lnTo>
                    <a:pt x="6528021" y="1248355"/>
                  </a:lnTo>
                  <a:lnTo>
                    <a:pt x="6607534" y="1160891"/>
                  </a:lnTo>
                  <a:lnTo>
                    <a:pt x="8857753" y="1152939"/>
                  </a:lnTo>
                  <a:lnTo>
                    <a:pt x="8873656" y="4015409"/>
                  </a:lnTo>
                  <a:lnTo>
                    <a:pt x="0" y="4134678"/>
                  </a:lnTo>
                  <a:lnTo>
                    <a:pt x="63611" y="0"/>
                  </a:lnTo>
                  <a:lnTo>
                    <a:pt x="652007" y="7952"/>
                  </a:lnTo>
                  <a:lnTo>
                    <a:pt x="699715" y="31805"/>
                  </a:lnTo>
                  <a:lnTo>
                    <a:pt x="699715" y="31805"/>
                  </a:lnTo>
                  <a:lnTo>
                    <a:pt x="914400" y="23854"/>
                  </a:lnTo>
                </a:path>
              </a:pathLst>
            </a:custGeom>
            <a:solidFill>
              <a:schemeClr val="accent6">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4" name="Freeform 13"/>
            <p:cNvSpPr/>
            <p:nvPr/>
          </p:nvSpPr>
          <p:spPr>
            <a:xfrm>
              <a:off x="155575" y="3520146"/>
              <a:ext cx="8865705" cy="3132814"/>
            </a:xfrm>
            <a:custGeom>
              <a:avLst/>
              <a:gdLst>
                <a:gd name="connsiteX0" fmla="*/ 5478449 w 8865705"/>
                <a:gd name="connsiteY0" fmla="*/ 254442 h 3132814"/>
                <a:gd name="connsiteX1" fmla="*/ 4858247 w 8865705"/>
                <a:gd name="connsiteY1" fmla="*/ 190832 h 3132814"/>
                <a:gd name="connsiteX2" fmla="*/ 4325510 w 8865705"/>
                <a:gd name="connsiteY2" fmla="*/ 103367 h 3132814"/>
                <a:gd name="connsiteX3" fmla="*/ 3848432 w 8865705"/>
                <a:gd name="connsiteY3" fmla="*/ 15903 h 3132814"/>
                <a:gd name="connsiteX4" fmla="*/ 23854 w 8865705"/>
                <a:gd name="connsiteY4" fmla="*/ 0 h 3132814"/>
                <a:gd name="connsiteX5" fmla="*/ 0 w 8865705"/>
                <a:gd name="connsiteY5" fmla="*/ 3132814 h 3132814"/>
                <a:gd name="connsiteX6" fmla="*/ 8865705 w 8865705"/>
                <a:gd name="connsiteY6" fmla="*/ 3029447 h 3132814"/>
                <a:gd name="connsiteX7" fmla="*/ 8833900 w 8865705"/>
                <a:gd name="connsiteY7" fmla="*/ 206734 h 3132814"/>
                <a:gd name="connsiteX8" fmla="*/ 6535973 w 8865705"/>
                <a:gd name="connsiteY8" fmla="*/ 254442 h 3132814"/>
                <a:gd name="connsiteX9" fmla="*/ 6345141 w 8865705"/>
                <a:gd name="connsiteY9" fmla="*/ 389614 h 3132814"/>
                <a:gd name="connsiteX10" fmla="*/ 6106602 w 8865705"/>
                <a:gd name="connsiteY10" fmla="*/ 445273 h 3132814"/>
                <a:gd name="connsiteX11" fmla="*/ 6003235 w 8865705"/>
                <a:gd name="connsiteY11" fmla="*/ 445273 h 3132814"/>
                <a:gd name="connsiteX12" fmla="*/ 5732891 w 8865705"/>
                <a:gd name="connsiteY12" fmla="*/ 389614 h 3132814"/>
                <a:gd name="connsiteX13" fmla="*/ 5629524 w 8865705"/>
                <a:gd name="connsiteY13" fmla="*/ 373712 h 3132814"/>
                <a:gd name="connsiteX14" fmla="*/ 5478449 w 8865705"/>
                <a:gd name="connsiteY14" fmla="*/ 254442 h 3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65705" h="3132814">
                  <a:moveTo>
                    <a:pt x="5478449" y="254442"/>
                  </a:moveTo>
                  <a:lnTo>
                    <a:pt x="4858247" y="190832"/>
                  </a:lnTo>
                  <a:lnTo>
                    <a:pt x="4325510" y="103367"/>
                  </a:lnTo>
                  <a:lnTo>
                    <a:pt x="3848432" y="15903"/>
                  </a:lnTo>
                  <a:lnTo>
                    <a:pt x="23854" y="0"/>
                  </a:lnTo>
                  <a:lnTo>
                    <a:pt x="0" y="3132814"/>
                  </a:lnTo>
                  <a:lnTo>
                    <a:pt x="8865705" y="3029447"/>
                  </a:lnTo>
                  <a:lnTo>
                    <a:pt x="8833900" y="206734"/>
                  </a:lnTo>
                  <a:lnTo>
                    <a:pt x="6535973" y="254442"/>
                  </a:lnTo>
                  <a:lnTo>
                    <a:pt x="6345141" y="389614"/>
                  </a:lnTo>
                  <a:lnTo>
                    <a:pt x="6106602" y="445273"/>
                  </a:lnTo>
                  <a:lnTo>
                    <a:pt x="6003235" y="445273"/>
                  </a:lnTo>
                  <a:lnTo>
                    <a:pt x="5732891" y="389614"/>
                  </a:lnTo>
                  <a:lnTo>
                    <a:pt x="5629524" y="373712"/>
                  </a:lnTo>
                  <a:lnTo>
                    <a:pt x="5478449" y="254442"/>
                  </a:lnTo>
                  <a:close/>
                </a:path>
              </a:pathLst>
            </a:custGeom>
            <a:blipFill dpi="0" rotWithShape="1">
              <a:blip r:embed="rId4" cstate="print">
                <a:alphaModFix amt="8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14"/>
            <p:cNvSpPr/>
            <p:nvPr/>
          </p:nvSpPr>
          <p:spPr>
            <a:xfrm>
              <a:off x="3673503" y="2798859"/>
              <a:ext cx="47707" cy="1184744"/>
            </a:xfrm>
            <a:prstGeom prst="rect">
              <a:avLst/>
            </a:prstGeom>
            <a:solidFill>
              <a:srgbClr val="FF00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3649649" y="2560321"/>
              <a:ext cx="111318" cy="2226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p:cNvSpPr txBox="1"/>
            <p:nvPr/>
          </p:nvSpPr>
          <p:spPr>
            <a:xfrm>
              <a:off x="634981" y="5534372"/>
              <a:ext cx="1929148" cy="400110"/>
            </a:xfrm>
            <a:prstGeom prst="rect">
              <a:avLst/>
            </a:prstGeom>
            <a:noFill/>
          </p:spPr>
          <p:txBody>
            <a:bodyPr wrap="square" rtlCol="0">
              <a:spAutoFit/>
            </a:bodyPr>
            <a:lstStyle/>
            <a:p>
              <a:r>
                <a:rPr lang="en-IE" sz="2000" b="1" dirty="0"/>
                <a:t>Groundwater</a:t>
              </a:r>
            </a:p>
          </p:txBody>
        </p:sp>
        <p:sp>
          <p:nvSpPr>
            <p:cNvPr id="18" name="TextBox 17"/>
            <p:cNvSpPr txBox="1"/>
            <p:nvPr/>
          </p:nvSpPr>
          <p:spPr>
            <a:xfrm>
              <a:off x="1895030" y="3148625"/>
              <a:ext cx="1308179" cy="369332"/>
            </a:xfrm>
            <a:prstGeom prst="rect">
              <a:avLst/>
            </a:prstGeom>
            <a:noFill/>
          </p:spPr>
          <p:txBody>
            <a:bodyPr wrap="none" rtlCol="0">
              <a:spAutoFit/>
            </a:bodyPr>
            <a:lstStyle/>
            <a:p>
              <a:r>
                <a:rPr lang="en-IE" dirty="0"/>
                <a:t>Water Table</a:t>
              </a:r>
            </a:p>
          </p:txBody>
        </p:sp>
        <p:cxnSp>
          <p:nvCxnSpPr>
            <p:cNvPr id="20" name="Straight Arrow Connector 19"/>
            <p:cNvCxnSpPr/>
            <p:nvPr/>
          </p:nvCxnSpPr>
          <p:spPr>
            <a:xfrm flipH="1" flipV="1">
              <a:off x="2525988" y="2717554"/>
              <a:ext cx="504" cy="3374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53695" y="3468094"/>
              <a:ext cx="6625" cy="3564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271849" y="6136910"/>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ardrop 26"/>
            <p:cNvSpPr/>
            <p:nvPr/>
          </p:nvSpPr>
          <p:spPr>
            <a:xfrm rot="14783941">
              <a:off x="3824512" y="2512832"/>
              <a:ext cx="65228" cy="68983"/>
            </a:xfrm>
            <a:prstGeom prst="teardrop">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ardrop 27"/>
            <p:cNvSpPr/>
            <p:nvPr/>
          </p:nvSpPr>
          <p:spPr>
            <a:xfrm rot="1517788">
              <a:off x="3553793" y="2509209"/>
              <a:ext cx="65228" cy="68983"/>
            </a:xfrm>
            <a:prstGeom prst="teardrop">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eardrop 28"/>
            <p:cNvSpPr/>
            <p:nvPr/>
          </p:nvSpPr>
          <p:spPr>
            <a:xfrm rot="16887414">
              <a:off x="3835541" y="2641873"/>
              <a:ext cx="65228" cy="68983"/>
            </a:xfrm>
            <a:prstGeom prst="teardrop">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Teardrop 29"/>
            <p:cNvSpPr/>
            <p:nvPr/>
          </p:nvSpPr>
          <p:spPr>
            <a:xfrm rot="414981">
              <a:off x="3518091" y="2605073"/>
              <a:ext cx="65228" cy="68983"/>
            </a:xfrm>
            <a:prstGeom prst="teardrop">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ardrop 30"/>
            <p:cNvSpPr/>
            <p:nvPr/>
          </p:nvSpPr>
          <p:spPr>
            <a:xfrm rot="12001123">
              <a:off x="3697867" y="2439424"/>
              <a:ext cx="65228" cy="68983"/>
            </a:xfrm>
            <a:prstGeom prst="teardrop">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ardrop 31"/>
            <p:cNvSpPr/>
            <p:nvPr/>
          </p:nvSpPr>
          <p:spPr>
            <a:xfrm rot="16887414">
              <a:off x="3861088" y="2820702"/>
              <a:ext cx="65228" cy="68983"/>
            </a:xfrm>
            <a:prstGeom prst="teardrop">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ight Arrow 32"/>
            <p:cNvSpPr/>
            <p:nvPr/>
          </p:nvSpPr>
          <p:spPr>
            <a:xfrm>
              <a:off x="504994" y="5214193"/>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ight Arrow 33"/>
            <p:cNvSpPr/>
            <p:nvPr/>
          </p:nvSpPr>
          <p:spPr>
            <a:xfrm>
              <a:off x="2679178" y="5804739"/>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 name="Group 46"/>
            <p:cNvGrpSpPr/>
            <p:nvPr/>
          </p:nvGrpSpPr>
          <p:grpSpPr>
            <a:xfrm>
              <a:off x="189481" y="2373246"/>
              <a:ext cx="2830166" cy="2812834"/>
              <a:chOff x="189481" y="2407752"/>
              <a:chExt cx="2830166" cy="2812834"/>
            </a:xfrm>
          </p:grpSpPr>
          <p:grpSp>
            <p:nvGrpSpPr>
              <p:cNvPr id="5" name="Group 42"/>
              <p:cNvGrpSpPr/>
              <p:nvPr/>
            </p:nvGrpSpPr>
            <p:grpSpPr>
              <a:xfrm>
                <a:off x="189481" y="2407752"/>
                <a:ext cx="1352240" cy="1154156"/>
                <a:chOff x="1922588" y="589585"/>
                <a:chExt cx="1094109" cy="1062546"/>
              </a:xfrm>
            </p:grpSpPr>
            <p:pic>
              <p:nvPicPr>
                <p:cNvPr id="42" name="Picture 41" descr="DISCARDED_PESTICIDE_CANS_-_NARA_-_542494.jpg"/>
                <p:cNvPicPr>
                  <a:picLocks noChangeAspect="1"/>
                </p:cNvPicPr>
                <p:nvPr/>
              </p:nvPicPr>
              <p:blipFill>
                <a:blip r:embed="rId5" cstate="print"/>
                <a:srcRect t="7336" r="33942" b="30309"/>
                <a:stretch>
                  <a:fillRect/>
                </a:stretch>
              </p:blipFill>
              <p:spPr>
                <a:xfrm>
                  <a:off x="2115879" y="616689"/>
                  <a:ext cx="856133" cy="542260"/>
                </a:xfrm>
                <a:prstGeom prst="rect">
                  <a:avLst/>
                </a:prstGeom>
              </p:spPr>
            </p:pic>
            <p:sp>
              <p:nvSpPr>
                <p:cNvPr id="39" name="Freeform 38"/>
                <p:cNvSpPr/>
                <p:nvPr/>
              </p:nvSpPr>
              <p:spPr>
                <a:xfrm>
                  <a:off x="1922588" y="589585"/>
                  <a:ext cx="1094109" cy="1062546"/>
                </a:xfrm>
                <a:custGeom>
                  <a:avLst/>
                  <a:gdLst>
                    <a:gd name="connsiteX0" fmla="*/ 68712 w 1094109"/>
                    <a:gd name="connsiteY0" fmla="*/ 15856 h 1062546"/>
                    <a:gd name="connsiteX1" fmla="*/ 68712 w 1094109"/>
                    <a:gd name="connsiteY1" fmla="*/ 15856 h 1062546"/>
                    <a:gd name="connsiteX2" fmla="*/ 169137 w 1094109"/>
                    <a:gd name="connsiteY2" fmla="*/ 21142 h 1062546"/>
                    <a:gd name="connsiteX3" fmla="*/ 253706 w 1094109"/>
                    <a:gd name="connsiteY3" fmla="*/ 26427 h 1062546"/>
                    <a:gd name="connsiteX4" fmla="*/ 243135 w 1094109"/>
                    <a:gd name="connsiteY4" fmla="*/ 42284 h 1062546"/>
                    <a:gd name="connsiteX5" fmla="*/ 237850 w 1094109"/>
                    <a:gd name="connsiteY5" fmla="*/ 63426 h 1062546"/>
                    <a:gd name="connsiteX6" fmla="*/ 243135 w 1094109"/>
                    <a:gd name="connsiteY6" fmla="*/ 89854 h 1062546"/>
                    <a:gd name="connsiteX7" fmla="*/ 264277 w 1094109"/>
                    <a:gd name="connsiteY7" fmla="*/ 137424 h 1062546"/>
                    <a:gd name="connsiteX8" fmla="*/ 274848 w 1094109"/>
                    <a:gd name="connsiteY8" fmla="*/ 195565 h 1062546"/>
                    <a:gd name="connsiteX9" fmla="*/ 280134 w 1094109"/>
                    <a:gd name="connsiteY9" fmla="*/ 216707 h 1062546"/>
                    <a:gd name="connsiteX10" fmla="*/ 290705 w 1094109"/>
                    <a:gd name="connsiteY10" fmla="*/ 248420 h 1062546"/>
                    <a:gd name="connsiteX11" fmla="*/ 295991 w 1094109"/>
                    <a:gd name="connsiteY11" fmla="*/ 264277 h 1062546"/>
                    <a:gd name="connsiteX12" fmla="*/ 301276 w 1094109"/>
                    <a:gd name="connsiteY12" fmla="*/ 280134 h 1062546"/>
                    <a:gd name="connsiteX13" fmla="*/ 322418 w 1094109"/>
                    <a:gd name="connsiteY13" fmla="*/ 311847 h 1062546"/>
                    <a:gd name="connsiteX14" fmla="*/ 343561 w 1094109"/>
                    <a:gd name="connsiteY14" fmla="*/ 359417 h 1062546"/>
                    <a:gd name="connsiteX15" fmla="*/ 359417 w 1094109"/>
                    <a:gd name="connsiteY15" fmla="*/ 375274 h 1062546"/>
                    <a:gd name="connsiteX16" fmla="*/ 375274 w 1094109"/>
                    <a:gd name="connsiteY16" fmla="*/ 385845 h 1062546"/>
                    <a:gd name="connsiteX17" fmla="*/ 396416 w 1094109"/>
                    <a:gd name="connsiteY17" fmla="*/ 391130 h 1062546"/>
                    <a:gd name="connsiteX18" fmla="*/ 449272 w 1094109"/>
                    <a:gd name="connsiteY18" fmla="*/ 438700 h 1062546"/>
                    <a:gd name="connsiteX19" fmla="*/ 607838 w 1094109"/>
                    <a:gd name="connsiteY19" fmla="*/ 428129 h 1062546"/>
                    <a:gd name="connsiteX20" fmla="*/ 687121 w 1094109"/>
                    <a:gd name="connsiteY20" fmla="*/ 433415 h 1062546"/>
                    <a:gd name="connsiteX21" fmla="*/ 702978 w 1094109"/>
                    <a:gd name="connsiteY21" fmla="*/ 438700 h 1062546"/>
                    <a:gd name="connsiteX22" fmla="*/ 734691 w 1094109"/>
                    <a:gd name="connsiteY22" fmla="*/ 459842 h 1062546"/>
                    <a:gd name="connsiteX23" fmla="*/ 766405 w 1094109"/>
                    <a:gd name="connsiteY23" fmla="*/ 454557 h 1062546"/>
                    <a:gd name="connsiteX24" fmla="*/ 787547 w 1094109"/>
                    <a:gd name="connsiteY24" fmla="*/ 433415 h 1062546"/>
                    <a:gd name="connsiteX25" fmla="*/ 808689 w 1094109"/>
                    <a:gd name="connsiteY25" fmla="*/ 401701 h 1062546"/>
                    <a:gd name="connsiteX26" fmla="*/ 819260 w 1094109"/>
                    <a:gd name="connsiteY26" fmla="*/ 369988 h 1062546"/>
                    <a:gd name="connsiteX27" fmla="*/ 824546 w 1094109"/>
                    <a:gd name="connsiteY27" fmla="*/ 354131 h 1062546"/>
                    <a:gd name="connsiteX28" fmla="*/ 829831 w 1094109"/>
                    <a:gd name="connsiteY28" fmla="*/ 332989 h 1062546"/>
                    <a:gd name="connsiteX29" fmla="*/ 840402 w 1094109"/>
                    <a:gd name="connsiteY29" fmla="*/ 295990 h 1062546"/>
                    <a:gd name="connsiteX30" fmla="*/ 845688 w 1094109"/>
                    <a:gd name="connsiteY30" fmla="*/ 253706 h 1062546"/>
                    <a:gd name="connsiteX31" fmla="*/ 850973 w 1094109"/>
                    <a:gd name="connsiteY31" fmla="*/ 227278 h 1062546"/>
                    <a:gd name="connsiteX32" fmla="*/ 861544 w 1094109"/>
                    <a:gd name="connsiteY32" fmla="*/ 163852 h 1062546"/>
                    <a:gd name="connsiteX33" fmla="*/ 872116 w 1094109"/>
                    <a:gd name="connsiteY33" fmla="*/ 110996 h 1062546"/>
                    <a:gd name="connsiteX34" fmla="*/ 872116 w 1094109"/>
                    <a:gd name="connsiteY34" fmla="*/ 0 h 1062546"/>
                    <a:gd name="connsiteX35" fmla="*/ 872116 w 1094109"/>
                    <a:gd name="connsiteY35" fmla="*/ 0 h 1062546"/>
                    <a:gd name="connsiteX36" fmla="*/ 972541 w 1094109"/>
                    <a:gd name="connsiteY36" fmla="*/ 5285 h 1062546"/>
                    <a:gd name="connsiteX37" fmla="*/ 988398 w 1094109"/>
                    <a:gd name="connsiteY37" fmla="*/ 10571 h 1062546"/>
                    <a:gd name="connsiteX38" fmla="*/ 1094109 w 1094109"/>
                    <a:gd name="connsiteY38" fmla="*/ 5285 h 1062546"/>
                    <a:gd name="connsiteX39" fmla="*/ 1083537 w 1094109"/>
                    <a:gd name="connsiteY39" fmla="*/ 211422 h 1062546"/>
                    <a:gd name="connsiteX40" fmla="*/ 1078252 w 1094109"/>
                    <a:gd name="connsiteY40" fmla="*/ 359417 h 1062546"/>
                    <a:gd name="connsiteX41" fmla="*/ 1067681 w 1094109"/>
                    <a:gd name="connsiteY41" fmla="*/ 470413 h 1062546"/>
                    <a:gd name="connsiteX42" fmla="*/ 1062395 w 1094109"/>
                    <a:gd name="connsiteY42" fmla="*/ 507412 h 1062546"/>
                    <a:gd name="connsiteX43" fmla="*/ 1051824 w 1094109"/>
                    <a:gd name="connsiteY43" fmla="*/ 655408 h 1062546"/>
                    <a:gd name="connsiteX44" fmla="*/ 1057110 w 1094109"/>
                    <a:gd name="connsiteY44" fmla="*/ 824545 h 1062546"/>
                    <a:gd name="connsiteX45" fmla="*/ 1057110 w 1094109"/>
                    <a:gd name="connsiteY45" fmla="*/ 967255 h 1062546"/>
                    <a:gd name="connsiteX46" fmla="*/ 951399 w 1094109"/>
                    <a:gd name="connsiteY46" fmla="*/ 946113 h 1062546"/>
                    <a:gd name="connsiteX47" fmla="*/ 909114 w 1094109"/>
                    <a:gd name="connsiteY47" fmla="*/ 935542 h 1062546"/>
                    <a:gd name="connsiteX48" fmla="*/ 893258 w 1094109"/>
                    <a:gd name="connsiteY48" fmla="*/ 930256 h 1062546"/>
                    <a:gd name="connsiteX49" fmla="*/ 782261 w 1094109"/>
                    <a:gd name="connsiteY49" fmla="*/ 924971 h 1062546"/>
                    <a:gd name="connsiteX50" fmla="*/ 623695 w 1094109"/>
                    <a:gd name="connsiteY50" fmla="*/ 919685 h 1062546"/>
                    <a:gd name="connsiteX51" fmla="*/ 560268 w 1094109"/>
                    <a:gd name="connsiteY51" fmla="*/ 914400 h 1062546"/>
                    <a:gd name="connsiteX52" fmla="*/ 544411 w 1094109"/>
                    <a:gd name="connsiteY52" fmla="*/ 909114 h 1062546"/>
                    <a:gd name="connsiteX53" fmla="*/ 507413 w 1094109"/>
                    <a:gd name="connsiteY53" fmla="*/ 903828 h 1062546"/>
                    <a:gd name="connsiteX54" fmla="*/ 428129 w 1094109"/>
                    <a:gd name="connsiteY54" fmla="*/ 893257 h 1062546"/>
                    <a:gd name="connsiteX55" fmla="*/ 406987 w 1094109"/>
                    <a:gd name="connsiteY55" fmla="*/ 887972 h 1062546"/>
                    <a:gd name="connsiteX56" fmla="*/ 391131 w 1094109"/>
                    <a:gd name="connsiteY56" fmla="*/ 882686 h 1062546"/>
                    <a:gd name="connsiteX57" fmla="*/ 354132 w 1094109"/>
                    <a:gd name="connsiteY57" fmla="*/ 877401 h 1062546"/>
                    <a:gd name="connsiteX58" fmla="*/ 327704 w 1094109"/>
                    <a:gd name="connsiteY58" fmla="*/ 872115 h 1062546"/>
                    <a:gd name="connsiteX59" fmla="*/ 26428 w 1094109"/>
                    <a:gd name="connsiteY59" fmla="*/ 872115 h 1062546"/>
                    <a:gd name="connsiteX60" fmla="*/ 31713 w 1094109"/>
                    <a:gd name="connsiteY60" fmla="*/ 856259 h 1062546"/>
                    <a:gd name="connsiteX61" fmla="*/ 36999 w 1094109"/>
                    <a:gd name="connsiteY61" fmla="*/ 835116 h 1062546"/>
                    <a:gd name="connsiteX62" fmla="*/ 26428 w 1094109"/>
                    <a:gd name="connsiteY62" fmla="*/ 539126 h 1062546"/>
                    <a:gd name="connsiteX63" fmla="*/ 21142 w 1094109"/>
                    <a:gd name="connsiteY63" fmla="*/ 512698 h 1062546"/>
                    <a:gd name="connsiteX64" fmla="*/ 0 w 1094109"/>
                    <a:gd name="connsiteY64" fmla="*/ 475699 h 1062546"/>
                    <a:gd name="connsiteX65" fmla="*/ 5285 w 1094109"/>
                    <a:gd name="connsiteY65" fmla="*/ 375274 h 1062546"/>
                    <a:gd name="connsiteX66" fmla="*/ 21142 w 1094109"/>
                    <a:gd name="connsiteY66" fmla="*/ 343560 h 1062546"/>
                    <a:gd name="connsiteX67" fmla="*/ 31713 w 1094109"/>
                    <a:gd name="connsiteY67" fmla="*/ 301276 h 1062546"/>
                    <a:gd name="connsiteX68" fmla="*/ 42284 w 1094109"/>
                    <a:gd name="connsiteY68" fmla="*/ 280134 h 1062546"/>
                    <a:gd name="connsiteX69" fmla="*/ 47570 w 1094109"/>
                    <a:gd name="connsiteY69" fmla="*/ 264277 h 1062546"/>
                    <a:gd name="connsiteX70" fmla="*/ 42284 w 1094109"/>
                    <a:gd name="connsiteY70" fmla="*/ 116282 h 1062546"/>
                    <a:gd name="connsiteX71" fmla="*/ 36999 w 1094109"/>
                    <a:gd name="connsiteY71" fmla="*/ 100425 h 1062546"/>
                    <a:gd name="connsiteX72" fmla="*/ 52855 w 1094109"/>
                    <a:gd name="connsiteY72" fmla="*/ 26427 h 1062546"/>
                    <a:gd name="connsiteX73" fmla="*/ 68712 w 1094109"/>
                    <a:gd name="connsiteY73" fmla="*/ 15856 h 106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94109" h="1062546">
                      <a:moveTo>
                        <a:pt x="68712" y="15856"/>
                      </a:moveTo>
                      <a:lnTo>
                        <a:pt x="68712" y="15856"/>
                      </a:lnTo>
                      <a:lnTo>
                        <a:pt x="169137" y="21142"/>
                      </a:lnTo>
                      <a:cubicBezTo>
                        <a:pt x="197336" y="22753"/>
                        <a:pt x="226548" y="18668"/>
                        <a:pt x="253706" y="26427"/>
                      </a:cubicBezTo>
                      <a:cubicBezTo>
                        <a:pt x="259814" y="28172"/>
                        <a:pt x="246659" y="36998"/>
                        <a:pt x="243135" y="42284"/>
                      </a:cubicBezTo>
                      <a:cubicBezTo>
                        <a:pt x="241373" y="49331"/>
                        <a:pt x="237850" y="56162"/>
                        <a:pt x="237850" y="63426"/>
                      </a:cubicBezTo>
                      <a:cubicBezTo>
                        <a:pt x="237850" y="72410"/>
                        <a:pt x="240771" y="81187"/>
                        <a:pt x="243135" y="89854"/>
                      </a:cubicBezTo>
                      <a:cubicBezTo>
                        <a:pt x="251843" y="121786"/>
                        <a:pt x="249732" y="115606"/>
                        <a:pt x="264277" y="137424"/>
                      </a:cubicBezTo>
                      <a:cubicBezTo>
                        <a:pt x="268099" y="160352"/>
                        <a:pt x="269927" y="173421"/>
                        <a:pt x="274848" y="195565"/>
                      </a:cubicBezTo>
                      <a:cubicBezTo>
                        <a:pt x="276424" y="202656"/>
                        <a:pt x="278047" y="209749"/>
                        <a:pt x="280134" y="216707"/>
                      </a:cubicBezTo>
                      <a:cubicBezTo>
                        <a:pt x="283336" y="227380"/>
                        <a:pt x="287181" y="237849"/>
                        <a:pt x="290705" y="248420"/>
                      </a:cubicBezTo>
                      <a:lnTo>
                        <a:pt x="295991" y="264277"/>
                      </a:lnTo>
                      <a:cubicBezTo>
                        <a:pt x="297753" y="269563"/>
                        <a:pt x="298185" y="275498"/>
                        <a:pt x="301276" y="280134"/>
                      </a:cubicBezTo>
                      <a:cubicBezTo>
                        <a:pt x="308323" y="290705"/>
                        <a:pt x="318400" y="299794"/>
                        <a:pt x="322418" y="311847"/>
                      </a:cubicBezTo>
                      <a:cubicBezTo>
                        <a:pt x="330101" y="334894"/>
                        <a:pt x="329602" y="342665"/>
                        <a:pt x="343561" y="359417"/>
                      </a:cubicBezTo>
                      <a:cubicBezTo>
                        <a:pt x="348346" y="365159"/>
                        <a:pt x="353675" y="370489"/>
                        <a:pt x="359417" y="375274"/>
                      </a:cubicBezTo>
                      <a:cubicBezTo>
                        <a:pt x="364297" y="379341"/>
                        <a:pt x="369435" y="383343"/>
                        <a:pt x="375274" y="385845"/>
                      </a:cubicBezTo>
                      <a:cubicBezTo>
                        <a:pt x="381951" y="388706"/>
                        <a:pt x="389369" y="389368"/>
                        <a:pt x="396416" y="391130"/>
                      </a:cubicBezTo>
                      <a:cubicBezTo>
                        <a:pt x="437907" y="432621"/>
                        <a:pt x="418903" y="418454"/>
                        <a:pt x="449272" y="438700"/>
                      </a:cubicBezTo>
                      <a:cubicBezTo>
                        <a:pt x="481851" y="436194"/>
                        <a:pt x="581317" y="428129"/>
                        <a:pt x="607838" y="428129"/>
                      </a:cubicBezTo>
                      <a:cubicBezTo>
                        <a:pt x="634324" y="428129"/>
                        <a:pt x="660693" y="431653"/>
                        <a:pt x="687121" y="433415"/>
                      </a:cubicBezTo>
                      <a:cubicBezTo>
                        <a:pt x="692407" y="435177"/>
                        <a:pt x="698108" y="435994"/>
                        <a:pt x="702978" y="438700"/>
                      </a:cubicBezTo>
                      <a:cubicBezTo>
                        <a:pt x="714084" y="444870"/>
                        <a:pt x="722366" y="456761"/>
                        <a:pt x="734691" y="459842"/>
                      </a:cubicBezTo>
                      <a:cubicBezTo>
                        <a:pt x="745088" y="462441"/>
                        <a:pt x="755834" y="456319"/>
                        <a:pt x="766405" y="454557"/>
                      </a:cubicBezTo>
                      <a:cubicBezTo>
                        <a:pt x="793311" y="445587"/>
                        <a:pt x="774734" y="456478"/>
                        <a:pt x="787547" y="433415"/>
                      </a:cubicBezTo>
                      <a:cubicBezTo>
                        <a:pt x="793717" y="422309"/>
                        <a:pt x="808689" y="401701"/>
                        <a:pt x="808689" y="401701"/>
                      </a:cubicBezTo>
                      <a:lnTo>
                        <a:pt x="819260" y="369988"/>
                      </a:lnTo>
                      <a:cubicBezTo>
                        <a:pt x="821022" y="364702"/>
                        <a:pt x="823195" y="359536"/>
                        <a:pt x="824546" y="354131"/>
                      </a:cubicBezTo>
                      <a:cubicBezTo>
                        <a:pt x="826308" y="347084"/>
                        <a:pt x="827835" y="339974"/>
                        <a:pt x="829831" y="332989"/>
                      </a:cubicBezTo>
                      <a:cubicBezTo>
                        <a:pt x="834862" y="315381"/>
                        <a:pt x="837094" y="315836"/>
                        <a:pt x="840402" y="295990"/>
                      </a:cubicBezTo>
                      <a:cubicBezTo>
                        <a:pt x="842737" y="281979"/>
                        <a:pt x="843528" y="267745"/>
                        <a:pt x="845688" y="253706"/>
                      </a:cubicBezTo>
                      <a:cubicBezTo>
                        <a:pt x="847054" y="244827"/>
                        <a:pt x="849412" y="236125"/>
                        <a:pt x="850973" y="227278"/>
                      </a:cubicBezTo>
                      <a:cubicBezTo>
                        <a:pt x="854698" y="206170"/>
                        <a:pt x="856345" y="184646"/>
                        <a:pt x="861544" y="163852"/>
                      </a:cubicBezTo>
                      <a:cubicBezTo>
                        <a:pt x="865418" y="148355"/>
                        <a:pt x="871553" y="126208"/>
                        <a:pt x="872116" y="110996"/>
                      </a:cubicBezTo>
                      <a:cubicBezTo>
                        <a:pt x="873486" y="74023"/>
                        <a:pt x="872116" y="36999"/>
                        <a:pt x="872116" y="0"/>
                      </a:cubicBezTo>
                      <a:lnTo>
                        <a:pt x="872116" y="0"/>
                      </a:lnTo>
                      <a:cubicBezTo>
                        <a:pt x="905591" y="1762"/>
                        <a:pt x="939157" y="2250"/>
                        <a:pt x="972541" y="5285"/>
                      </a:cubicBezTo>
                      <a:cubicBezTo>
                        <a:pt x="978090" y="5789"/>
                        <a:pt x="982826" y="10571"/>
                        <a:pt x="988398" y="10571"/>
                      </a:cubicBezTo>
                      <a:cubicBezTo>
                        <a:pt x="1023679" y="10571"/>
                        <a:pt x="1058872" y="7047"/>
                        <a:pt x="1094109" y="5285"/>
                      </a:cubicBezTo>
                      <a:cubicBezTo>
                        <a:pt x="1079154" y="95006"/>
                        <a:pt x="1089719" y="22856"/>
                        <a:pt x="1083537" y="211422"/>
                      </a:cubicBezTo>
                      <a:cubicBezTo>
                        <a:pt x="1081919" y="260759"/>
                        <a:pt x="1080396" y="310100"/>
                        <a:pt x="1078252" y="359417"/>
                      </a:cubicBezTo>
                      <a:cubicBezTo>
                        <a:pt x="1074056" y="455922"/>
                        <a:pt x="1082764" y="425161"/>
                        <a:pt x="1067681" y="470413"/>
                      </a:cubicBezTo>
                      <a:cubicBezTo>
                        <a:pt x="1065919" y="482746"/>
                        <a:pt x="1063699" y="495022"/>
                        <a:pt x="1062395" y="507412"/>
                      </a:cubicBezTo>
                      <a:cubicBezTo>
                        <a:pt x="1057701" y="552001"/>
                        <a:pt x="1054524" y="612216"/>
                        <a:pt x="1051824" y="655408"/>
                      </a:cubicBezTo>
                      <a:cubicBezTo>
                        <a:pt x="1053586" y="711787"/>
                        <a:pt x="1057110" y="768138"/>
                        <a:pt x="1057110" y="824545"/>
                      </a:cubicBezTo>
                      <a:cubicBezTo>
                        <a:pt x="1057110" y="976019"/>
                        <a:pt x="1041227" y="1062546"/>
                        <a:pt x="1057110" y="967255"/>
                      </a:cubicBezTo>
                      <a:cubicBezTo>
                        <a:pt x="1028044" y="923654"/>
                        <a:pt x="1057267" y="958328"/>
                        <a:pt x="951399" y="946113"/>
                      </a:cubicBezTo>
                      <a:cubicBezTo>
                        <a:pt x="936966" y="944448"/>
                        <a:pt x="922897" y="940137"/>
                        <a:pt x="909114" y="935542"/>
                      </a:cubicBezTo>
                      <a:cubicBezTo>
                        <a:pt x="903829" y="933780"/>
                        <a:pt x="898810" y="930719"/>
                        <a:pt x="893258" y="930256"/>
                      </a:cubicBezTo>
                      <a:cubicBezTo>
                        <a:pt x="856345" y="927180"/>
                        <a:pt x="819273" y="926422"/>
                        <a:pt x="782261" y="924971"/>
                      </a:cubicBezTo>
                      <a:lnTo>
                        <a:pt x="623695" y="919685"/>
                      </a:lnTo>
                      <a:cubicBezTo>
                        <a:pt x="602553" y="917923"/>
                        <a:pt x="581298" y="917204"/>
                        <a:pt x="560268" y="914400"/>
                      </a:cubicBezTo>
                      <a:cubicBezTo>
                        <a:pt x="554745" y="913664"/>
                        <a:pt x="549874" y="910207"/>
                        <a:pt x="544411" y="909114"/>
                      </a:cubicBezTo>
                      <a:cubicBezTo>
                        <a:pt x="532195" y="906671"/>
                        <a:pt x="519701" y="905876"/>
                        <a:pt x="507413" y="903828"/>
                      </a:cubicBezTo>
                      <a:cubicBezTo>
                        <a:pt x="441739" y="892882"/>
                        <a:pt x="533054" y="903750"/>
                        <a:pt x="428129" y="893257"/>
                      </a:cubicBezTo>
                      <a:cubicBezTo>
                        <a:pt x="421082" y="891495"/>
                        <a:pt x="413972" y="889968"/>
                        <a:pt x="406987" y="887972"/>
                      </a:cubicBezTo>
                      <a:cubicBezTo>
                        <a:pt x="401630" y="886441"/>
                        <a:pt x="396594" y="883779"/>
                        <a:pt x="391131" y="882686"/>
                      </a:cubicBezTo>
                      <a:cubicBezTo>
                        <a:pt x="378915" y="880243"/>
                        <a:pt x="366421" y="879449"/>
                        <a:pt x="354132" y="877401"/>
                      </a:cubicBezTo>
                      <a:cubicBezTo>
                        <a:pt x="345270" y="875924"/>
                        <a:pt x="336513" y="873877"/>
                        <a:pt x="327704" y="872115"/>
                      </a:cubicBezTo>
                      <a:cubicBezTo>
                        <a:pt x="229353" y="876391"/>
                        <a:pt x="123915" y="883932"/>
                        <a:pt x="26428" y="872115"/>
                      </a:cubicBezTo>
                      <a:cubicBezTo>
                        <a:pt x="20897" y="871445"/>
                        <a:pt x="30182" y="861616"/>
                        <a:pt x="31713" y="856259"/>
                      </a:cubicBezTo>
                      <a:cubicBezTo>
                        <a:pt x="33709" y="849274"/>
                        <a:pt x="35237" y="842164"/>
                        <a:pt x="36999" y="835116"/>
                      </a:cubicBezTo>
                      <a:cubicBezTo>
                        <a:pt x="33475" y="736453"/>
                        <a:pt x="31278" y="637733"/>
                        <a:pt x="26428" y="539126"/>
                      </a:cubicBezTo>
                      <a:cubicBezTo>
                        <a:pt x="25987" y="530153"/>
                        <a:pt x="23983" y="521221"/>
                        <a:pt x="21142" y="512698"/>
                      </a:cubicBezTo>
                      <a:cubicBezTo>
                        <a:pt x="16671" y="499287"/>
                        <a:pt x="7733" y="487298"/>
                        <a:pt x="0" y="475699"/>
                      </a:cubicBezTo>
                      <a:cubicBezTo>
                        <a:pt x="1762" y="442224"/>
                        <a:pt x="2250" y="408658"/>
                        <a:pt x="5285" y="375274"/>
                      </a:cubicBezTo>
                      <a:cubicBezTo>
                        <a:pt x="6761" y="359038"/>
                        <a:pt x="14115" y="357613"/>
                        <a:pt x="21142" y="343560"/>
                      </a:cubicBezTo>
                      <a:cubicBezTo>
                        <a:pt x="29056" y="327732"/>
                        <a:pt x="25679" y="319380"/>
                        <a:pt x="31713" y="301276"/>
                      </a:cubicBezTo>
                      <a:cubicBezTo>
                        <a:pt x="34205" y="293801"/>
                        <a:pt x="39180" y="287376"/>
                        <a:pt x="42284" y="280134"/>
                      </a:cubicBezTo>
                      <a:cubicBezTo>
                        <a:pt x="44479" y="275013"/>
                        <a:pt x="45808" y="269563"/>
                        <a:pt x="47570" y="264277"/>
                      </a:cubicBezTo>
                      <a:cubicBezTo>
                        <a:pt x="45808" y="214945"/>
                        <a:pt x="45462" y="165543"/>
                        <a:pt x="42284" y="116282"/>
                      </a:cubicBezTo>
                      <a:cubicBezTo>
                        <a:pt x="41925" y="110722"/>
                        <a:pt x="36999" y="105997"/>
                        <a:pt x="36999" y="100425"/>
                      </a:cubicBezTo>
                      <a:cubicBezTo>
                        <a:pt x="36999" y="14959"/>
                        <a:pt x="33403" y="65331"/>
                        <a:pt x="52855" y="26427"/>
                      </a:cubicBezTo>
                      <a:cubicBezTo>
                        <a:pt x="65002" y="2135"/>
                        <a:pt x="51485" y="17227"/>
                        <a:pt x="68712" y="15856"/>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6" name="Freeform 45"/>
              <p:cNvSpPr/>
              <p:nvPr/>
            </p:nvSpPr>
            <p:spPr>
              <a:xfrm>
                <a:off x="318977" y="2849525"/>
                <a:ext cx="2700670" cy="2371061"/>
              </a:xfrm>
              <a:custGeom>
                <a:avLst/>
                <a:gdLst>
                  <a:gd name="connsiteX0" fmla="*/ 255181 w 2115879"/>
                  <a:gd name="connsiteY0" fmla="*/ 0 h 2371061"/>
                  <a:gd name="connsiteX1" fmla="*/ 680483 w 2115879"/>
                  <a:gd name="connsiteY1" fmla="*/ 10633 h 2371061"/>
                  <a:gd name="connsiteX2" fmla="*/ 797442 w 2115879"/>
                  <a:gd name="connsiteY2" fmla="*/ 744279 h 2371061"/>
                  <a:gd name="connsiteX3" fmla="*/ 925032 w 2115879"/>
                  <a:gd name="connsiteY3" fmla="*/ 903768 h 2371061"/>
                  <a:gd name="connsiteX4" fmla="*/ 2115879 w 2115879"/>
                  <a:gd name="connsiteY4" fmla="*/ 1148316 h 2371061"/>
                  <a:gd name="connsiteX5" fmla="*/ 2115879 w 2115879"/>
                  <a:gd name="connsiteY5" fmla="*/ 2371061 h 2371061"/>
                  <a:gd name="connsiteX6" fmla="*/ 1435395 w 2115879"/>
                  <a:gd name="connsiteY6" fmla="*/ 2020186 h 2371061"/>
                  <a:gd name="connsiteX7" fmla="*/ 510363 w 2115879"/>
                  <a:gd name="connsiteY7" fmla="*/ 1562986 h 2371061"/>
                  <a:gd name="connsiteX8" fmla="*/ 0 w 2115879"/>
                  <a:gd name="connsiteY8" fmla="*/ 935665 h 2371061"/>
                  <a:gd name="connsiteX9" fmla="*/ 255181 w 2115879"/>
                  <a:gd name="connsiteY9" fmla="*/ 0 h 237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5879" h="2371061">
                    <a:moveTo>
                      <a:pt x="255181" y="0"/>
                    </a:moveTo>
                    <a:lnTo>
                      <a:pt x="680483" y="10633"/>
                    </a:lnTo>
                    <a:lnTo>
                      <a:pt x="797442" y="744279"/>
                    </a:lnTo>
                    <a:lnTo>
                      <a:pt x="925032" y="903768"/>
                    </a:lnTo>
                    <a:lnTo>
                      <a:pt x="2115879" y="1148316"/>
                    </a:lnTo>
                    <a:lnTo>
                      <a:pt x="2115879" y="2371061"/>
                    </a:lnTo>
                    <a:lnTo>
                      <a:pt x="1435395" y="2020186"/>
                    </a:lnTo>
                    <a:lnTo>
                      <a:pt x="510363" y="1562986"/>
                    </a:lnTo>
                    <a:lnTo>
                      <a:pt x="0" y="935665"/>
                    </a:lnTo>
                    <a:lnTo>
                      <a:pt x="255181" y="0"/>
                    </a:lnTo>
                    <a:close/>
                  </a:path>
                </a:pathLst>
              </a:custGeom>
              <a:gradFill flip="none" rotWithShape="1">
                <a:gsLst>
                  <a:gs pos="0">
                    <a:srgbClr val="FF0000">
                      <a:tint val="66000"/>
                      <a:satMod val="160000"/>
                      <a:alpha val="76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8" name="TextBox 47"/>
            <p:cNvSpPr txBox="1"/>
            <p:nvPr/>
          </p:nvSpPr>
          <p:spPr>
            <a:xfrm>
              <a:off x="4927156" y="338366"/>
              <a:ext cx="4218062" cy="954107"/>
            </a:xfrm>
            <a:prstGeom prst="rect">
              <a:avLst/>
            </a:prstGeom>
            <a:noFill/>
          </p:spPr>
          <p:txBody>
            <a:bodyPr wrap="square" rtlCol="0">
              <a:spAutoFit/>
            </a:bodyPr>
            <a:lstStyle/>
            <a:p>
              <a:pPr algn="ctr"/>
              <a:r>
                <a:rPr lang="en-IE" sz="2800" b="1" dirty="0">
                  <a:solidFill>
                    <a:schemeClr val="accent1">
                      <a:lumMod val="50000"/>
                    </a:schemeClr>
                  </a:solidFill>
                </a:rPr>
                <a:t>Groundwater and Wells Can Be Contaminated</a:t>
              </a:r>
            </a:p>
          </p:txBody>
        </p:sp>
        <p:sp>
          <p:nvSpPr>
            <p:cNvPr id="36" name="Right Arrow 35"/>
            <p:cNvSpPr/>
            <p:nvPr/>
          </p:nvSpPr>
          <p:spPr>
            <a:xfrm>
              <a:off x="3072810" y="3902148"/>
              <a:ext cx="574158" cy="484632"/>
            </a:xfrm>
            <a:prstGeom prst="rightArrow">
              <a:avLst/>
            </a:prstGeom>
            <a:gradFill flip="none" rotWithShape="1">
              <a:gsLst>
                <a:gs pos="0">
                  <a:srgbClr val="FF0000">
                    <a:tint val="66000"/>
                    <a:satMod val="160000"/>
                    <a:alpha val="51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ight Arrow 36"/>
            <p:cNvSpPr/>
            <p:nvPr/>
          </p:nvSpPr>
          <p:spPr>
            <a:xfrm>
              <a:off x="3997842" y="4075813"/>
              <a:ext cx="574158" cy="277112"/>
            </a:xfrm>
            <a:prstGeom prst="rightArrow">
              <a:avLst/>
            </a:prstGeom>
            <a:gradFill flip="none" rotWithShape="1">
              <a:gsLst>
                <a:gs pos="0">
                  <a:srgbClr val="FF0000">
                    <a:tint val="66000"/>
                    <a:satMod val="160000"/>
                    <a:alpha val="51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ight Arrow 37"/>
            <p:cNvSpPr/>
            <p:nvPr/>
          </p:nvSpPr>
          <p:spPr>
            <a:xfrm>
              <a:off x="3150782" y="4692502"/>
              <a:ext cx="574158" cy="484632"/>
            </a:xfrm>
            <a:prstGeom prst="rightArrow">
              <a:avLst/>
            </a:prstGeom>
            <a:gradFill flip="none" rotWithShape="1">
              <a:gsLst>
                <a:gs pos="0">
                  <a:srgbClr val="FF0000">
                    <a:tint val="66000"/>
                    <a:satMod val="160000"/>
                    <a:alpha val="51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ight Arrow 39"/>
            <p:cNvSpPr/>
            <p:nvPr/>
          </p:nvSpPr>
          <p:spPr>
            <a:xfrm>
              <a:off x="4979582" y="4756297"/>
              <a:ext cx="400492" cy="177653"/>
            </a:xfrm>
            <a:prstGeom prst="rightArrow">
              <a:avLst/>
            </a:prstGeom>
            <a:gradFill flip="none" rotWithShape="1">
              <a:gsLst>
                <a:gs pos="0">
                  <a:srgbClr val="FF0000">
                    <a:tint val="66000"/>
                    <a:satMod val="160000"/>
                    <a:alpha val="51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p:cNvSpPr txBox="1"/>
            <p:nvPr/>
          </p:nvSpPr>
          <p:spPr>
            <a:xfrm>
              <a:off x="145928" y="-31408"/>
              <a:ext cx="4594219" cy="1938992"/>
            </a:xfrm>
            <a:prstGeom prst="rect">
              <a:avLst/>
            </a:prstGeom>
            <a:solidFill>
              <a:schemeClr val="bg1"/>
            </a:solidFill>
            <a:ln>
              <a:solidFill>
                <a:schemeClr val="tx1"/>
              </a:solidFill>
            </a:ln>
          </p:spPr>
          <p:txBody>
            <a:bodyPr wrap="square" rtlCol="0">
              <a:spAutoFit/>
            </a:bodyPr>
            <a:lstStyle/>
            <a:p>
              <a:r>
                <a:rPr lang="en-IE" sz="2400" b="1" dirty="0"/>
                <a:t>Pollution source:</a:t>
              </a:r>
            </a:p>
            <a:p>
              <a:pPr marL="285750" indent="-285750">
                <a:buFont typeface="Arial" panose="020B0604020202020204" pitchFamily="34" charset="0"/>
                <a:buChar char="•"/>
              </a:pPr>
              <a:r>
                <a:rPr lang="en-IE" sz="2400" dirty="0"/>
                <a:t>Unsealed &amp; illegal landfill </a:t>
              </a:r>
            </a:p>
            <a:p>
              <a:pPr marL="285750" indent="-285750">
                <a:buFont typeface="Arial" panose="020B0604020202020204" pitchFamily="34" charset="0"/>
                <a:buChar char="•"/>
              </a:pPr>
              <a:r>
                <a:rPr lang="en-IE" sz="2400" dirty="0"/>
                <a:t>Faulty septic tank</a:t>
              </a:r>
            </a:p>
            <a:p>
              <a:pPr marL="285750" indent="-285750">
                <a:buFont typeface="Arial" panose="020B0604020202020204" pitchFamily="34" charset="0"/>
                <a:buChar char="•"/>
              </a:pPr>
              <a:r>
                <a:rPr lang="en-IE" sz="2400" dirty="0"/>
                <a:t>Leaking slurry pit</a:t>
              </a:r>
            </a:p>
            <a:p>
              <a:pPr marL="285750" indent="-285750">
                <a:buFont typeface="Arial" panose="020B0604020202020204" pitchFamily="34" charset="0"/>
                <a:buChar char="•"/>
              </a:pPr>
              <a:r>
                <a:rPr lang="en-IE" sz="2400" dirty="0"/>
                <a:t>Leaking fuel storage tank, etc</a:t>
              </a:r>
              <a:r>
                <a:rPr lang="en-IE" dirty="0"/>
                <a:t>.</a:t>
              </a:r>
            </a:p>
          </p:txBody>
        </p:sp>
        <p:cxnSp>
          <p:nvCxnSpPr>
            <p:cNvPr id="44" name="Straight Arrow Connector 43"/>
            <p:cNvCxnSpPr/>
            <p:nvPr/>
          </p:nvCxnSpPr>
          <p:spPr>
            <a:xfrm flipH="1">
              <a:off x="835408" y="1917723"/>
              <a:ext cx="60385" cy="4313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03373" y="5458986"/>
              <a:ext cx="5681492" cy="707886"/>
            </a:xfrm>
            <a:prstGeom prst="rect">
              <a:avLst/>
            </a:prstGeom>
            <a:noFill/>
          </p:spPr>
          <p:txBody>
            <a:bodyPr wrap="none" rtlCol="0">
              <a:spAutoFit/>
            </a:bodyPr>
            <a:lstStyle/>
            <a:p>
              <a:r>
                <a:rPr lang="en-IE" sz="2000" b="1" dirty="0"/>
                <a:t>Pollution plume carried by groundwater flow</a:t>
              </a:r>
            </a:p>
            <a:p>
              <a:r>
                <a:rPr lang="en-IE" sz="2000" b="1" dirty="0"/>
                <a:t>can enter surface waterbodies, e.g. lakes and rivers</a:t>
              </a:r>
              <a:r>
                <a:rPr lang="en-IE" dirty="0"/>
                <a:t>.</a:t>
              </a:r>
            </a:p>
          </p:txBody>
        </p:sp>
        <p:cxnSp>
          <p:nvCxnSpPr>
            <p:cNvPr id="50" name="Straight Arrow Connector 49"/>
            <p:cNvCxnSpPr/>
            <p:nvPr/>
          </p:nvCxnSpPr>
          <p:spPr>
            <a:xfrm flipH="1" flipV="1">
              <a:off x="4132053" y="4899804"/>
              <a:ext cx="560717" cy="543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49794" y="1723555"/>
              <a:ext cx="4114800" cy="1200329"/>
            </a:xfrm>
            <a:prstGeom prst="rect">
              <a:avLst/>
            </a:prstGeom>
            <a:noFill/>
            <a:ln>
              <a:solidFill>
                <a:schemeClr val="tx1"/>
              </a:solidFill>
            </a:ln>
          </p:spPr>
          <p:txBody>
            <a:bodyPr wrap="square" rtlCol="0">
              <a:spAutoFit/>
            </a:bodyPr>
            <a:lstStyle/>
            <a:p>
              <a:r>
                <a:rPr lang="en-IE" sz="2400" dirty="0"/>
                <a:t>Contaminated well.</a:t>
              </a:r>
            </a:p>
            <a:p>
              <a:r>
                <a:rPr lang="en-IE" sz="2400" dirty="0"/>
                <a:t>Almost ⅓ of private wells are contaminated with </a:t>
              </a:r>
              <a:r>
                <a:rPr lang="en-IE" sz="2400" i="1" dirty="0"/>
                <a:t>E. coli.</a:t>
              </a:r>
            </a:p>
          </p:txBody>
        </p:sp>
        <p:cxnSp>
          <p:nvCxnSpPr>
            <p:cNvPr id="53" name="Straight Arrow Connector 52"/>
            <p:cNvCxnSpPr>
              <a:cxnSpLocks/>
              <a:stCxn id="51" idx="1"/>
            </p:cNvCxnSpPr>
            <p:nvPr/>
          </p:nvCxnSpPr>
          <p:spPr>
            <a:xfrm flipH="1">
              <a:off x="3907768" y="2323720"/>
              <a:ext cx="842026" cy="1779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Tree.jpg"/>
            <p:cNvPicPr>
              <a:picLocks noChangeAspect="1"/>
            </p:cNvPicPr>
            <p:nvPr/>
          </p:nvPicPr>
          <p:blipFill>
            <a:blip r:embed="rId3" cstate="print"/>
            <a:stretch>
              <a:fillRect/>
            </a:stretch>
          </p:blipFill>
          <p:spPr>
            <a:xfrm>
              <a:off x="2227857" y="1826606"/>
              <a:ext cx="549484" cy="630348"/>
            </a:xfrm>
            <a:prstGeom prst="rect">
              <a:avLst/>
            </a:prstGeom>
          </p:spPr>
        </p:pic>
        <p:pic>
          <p:nvPicPr>
            <p:cNvPr id="9" name="Picture 8" descr="Tree.jpg"/>
            <p:cNvPicPr>
              <a:picLocks noChangeAspect="1"/>
            </p:cNvPicPr>
            <p:nvPr/>
          </p:nvPicPr>
          <p:blipFill>
            <a:blip r:embed="rId3" cstate="print"/>
            <a:stretch>
              <a:fillRect/>
            </a:stretch>
          </p:blipFill>
          <p:spPr>
            <a:xfrm>
              <a:off x="1550670" y="1817329"/>
              <a:ext cx="549484" cy="630348"/>
            </a:xfrm>
            <a:prstGeom prst="rect">
              <a:avLst/>
            </a:prstGeom>
          </p:spPr>
        </p:pic>
      </p:grpSp>
      <p:sp>
        <p:nvSpPr>
          <p:cNvPr id="43" name="Slide Number Placeholder 42"/>
          <p:cNvSpPr>
            <a:spLocks noGrp="1"/>
          </p:cNvSpPr>
          <p:nvPr>
            <p:ph type="sldNum" sz="quarter" idx="12"/>
          </p:nvPr>
        </p:nvSpPr>
        <p:spPr/>
        <p:txBody>
          <a:bodyPr/>
          <a:lstStyle/>
          <a:p>
            <a:fld id="{CD06128C-B5D8-4978-BDE8-9EA8361F6051}" type="slidenum">
              <a:rPr lang="en-IE" smtClean="0"/>
              <a:pPr/>
              <a:t>10</a:t>
            </a:fld>
            <a:endParaRPr lang="en-IE"/>
          </a:p>
        </p:txBody>
      </p:sp>
      <p:sp>
        <p:nvSpPr>
          <p:cNvPr id="47" name="Right Arrow 36">
            <a:extLst>
              <a:ext uri="{FF2B5EF4-FFF2-40B4-BE49-F238E27FC236}">
                <a16:creationId xmlns:a16="http://schemas.microsoft.com/office/drawing/2014/main" id="{C821FF19-8CC6-4A8F-B370-ADA53B145CC4}"/>
              </a:ext>
            </a:extLst>
          </p:cNvPr>
          <p:cNvSpPr/>
          <p:nvPr/>
        </p:nvSpPr>
        <p:spPr>
          <a:xfrm rot="20727755">
            <a:off x="5337173" y="3689216"/>
            <a:ext cx="574158" cy="277112"/>
          </a:xfrm>
          <a:prstGeom prst="rightArrow">
            <a:avLst/>
          </a:prstGeom>
          <a:gradFill flip="none" rotWithShape="1">
            <a:gsLst>
              <a:gs pos="0">
                <a:srgbClr val="FF0000">
                  <a:tint val="66000"/>
                  <a:satMod val="160000"/>
                  <a:alpha val="51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l="41979" t="14630" r="27396" b="9259"/>
          <a:stretch>
            <a:fillRect/>
          </a:stretch>
        </p:blipFill>
        <p:spPr bwMode="auto">
          <a:xfrm>
            <a:off x="0" y="0"/>
            <a:ext cx="4686300" cy="6551256"/>
          </a:xfrm>
          <a:prstGeom prst="rect">
            <a:avLst/>
          </a:prstGeom>
          <a:noFill/>
          <a:ln w="9525">
            <a:noFill/>
            <a:miter lim="800000"/>
            <a:headEnd/>
            <a:tailEnd/>
          </a:ln>
        </p:spPr>
      </p:pic>
      <p:sp>
        <p:nvSpPr>
          <p:cNvPr id="4" name="TextBox 3"/>
          <p:cNvSpPr txBox="1"/>
          <p:nvPr/>
        </p:nvSpPr>
        <p:spPr>
          <a:xfrm>
            <a:off x="4762501" y="1860042"/>
            <a:ext cx="4262436" cy="1569660"/>
          </a:xfrm>
          <a:prstGeom prst="rect">
            <a:avLst/>
          </a:prstGeom>
          <a:noFill/>
        </p:spPr>
        <p:txBody>
          <a:bodyPr wrap="square" rtlCol="0">
            <a:spAutoFit/>
          </a:bodyPr>
          <a:lstStyle/>
          <a:p>
            <a:r>
              <a:rPr lang="en-IE" sz="2400" dirty="0"/>
              <a:t>Parts of Ireland where the soil cover is thin, especially over limestone bedrock, are more at risk of well contamination. </a:t>
            </a:r>
          </a:p>
        </p:txBody>
      </p:sp>
      <p:sp>
        <p:nvSpPr>
          <p:cNvPr id="5" name="TextBox 4"/>
          <p:cNvSpPr txBox="1"/>
          <p:nvPr/>
        </p:nvSpPr>
        <p:spPr>
          <a:xfrm>
            <a:off x="4762500" y="4186357"/>
            <a:ext cx="4381499" cy="2616101"/>
          </a:xfrm>
          <a:prstGeom prst="rect">
            <a:avLst/>
          </a:prstGeom>
          <a:noFill/>
        </p:spPr>
        <p:txBody>
          <a:bodyPr wrap="square" rtlCol="0">
            <a:spAutoFit/>
          </a:bodyPr>
          <a:lstStyle/>
          <a:p>
            <a:r>
              <a:rPr lang="en-IE" sz="2400" dirty="0"/>
              <a:t>EPA publish advice on how to avoid well contamination and reduce health risks: </a:t>
            </a:r>
            <a:r>
              <a:rPr lang="en-IE" sz="2400" dirty="0">
                <a:hlinkClick r:id="rId4"/>
              </a:rPr>
              <a:t>https://www.epa.ie/environment-and-you/drinking-water/household-wells/</a:t>
            </a:r>
            <a:endParaRPr lang="en-IE" sz="2400" dirty="0"/>
          </a:p>
          <a:p>
            <a:endParaRPr lang="en-IE" sz="2000" dirty="0"/>
          </a:p>
        </p:txBody>
      </p:sp>
      <p:sp>
        <p:nvSpPr>
          <p:cNvPr id="6" name="Slide Number Placeholder 5"/>
          <p:cNvSpPr>
            <a:spLocks noGrp="1"/>
          </p:cNvSpPr>
          <p:nvPr>
            <p:ph type="sldNum" sz="quarter" idx="12"/>
          </p:nvPr>
        </p:nvSpPr>
        <p:spPr/>
        <p:txBody>
          <a:bodyPr/>
          <a:lstStyle/>
          <a:p>
            <a:fld id="{CD06128C-B5D8-4978-BDE8-9EA8361F6051}" type="slidenum">
              <a:rPr lang="en-IE" smtClean="0"/>
              <a:pPr/>
              <a:t>11</a:t>
            </a:fld>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187.JPG"/>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64007" y="88944"/>
            <a:ext cx="2879834" cy="646331"/>
          </a:xfrm>
          <a:prstGeom prst="rect">
            <a:avLst/>
          </a:prstGeom>
          <a:solidFill>
            <a:schemeClr val="bg1"/>
          </a:solidFill>
        </p:spPr>
        <p:txBody>
          <a:bodyPr wrap="square" rtlCol="0">
            <a:spAutoFit/>
          </a:bodyPr>
          <a:lstStyle/>
          <a:p>
            <a:pPr algn="ctr"/>
            <a:r>
              <a:rPr lang="en-IE" sz="3600" b="1" dirty="0">
                <a:solidFill>
                  <a:schemeClr val="accent1">
                    <a:lumMod val="50000"/>
                  </a:schemeClr>
                </a:solidFill>
              </a:rPr>
              <a:t>Acidification</a:t>
            </a:r>
          </a:p>
        </p:txBody>
      </p:sp>
      <p:sp>
        <p:nvSpPr>
          <p:cNvPr id="4" name="TextBox 3"/>
          <p:cNvSpPr txBox="1"/>
          <p:nvPr/>
        </p:nvSpPr>
        <p:spPr>
          <a:xfrm>
            <a:off x="64007" y="1016481"/>
            <a:ext cx="6933062" cy="1938992"/>
          </a:xfrm>
          <a:prstGeom prst="rect">
            <a:avLst/>
          </a:prstGeom>
          <a:solidFill>
            <a:schemeClr val="bg1"/>
          </a:solidFill>
        </p:spPr>
        <p:txBody>
          <a:bodyPr wrap="square" rtlCol="0">
            <a:spAutoFit/>
          </a:bodyPr>
          <a:lstStyle/>
          <a:p>
            <a:r>
              <a:rPr lang="en-IE" sz="2400" dirty="0"/>
              <a:t>An upland river in Co. Wicklow. </a:t>
            </a:r>
          </a:p>
          <a:p>
            <a:r>
              <a:rPr lang="en-IE" sz="2400" dirty="0"/>
              <a:t>Its water is naturally acidic but is made more so by the conifer plantations that are planted right up to the water’s edge.  It is too acid now for mayflies and young salmon to survive.</a:t>
            </a:r>
          </a:p>
        </p:txBody>
      </p:sp>
      <p:sp>
        <p:nvSpPr>
          <p:cNvPr id="5" name="TextBox 4"/>
          <p:cNvSpPr txBox="1"/>
          <p:nvPr/>
        </p:nvSpPr>
        <p:spPr>
          <a:xfrm>
            <a:off x="64007" y="6075144"/>
            <a:ext cx="8951977" cy="830997"/>
          </a:xfrm>
          <a:prstGeom prst="rect">
            <a:avLst/>
          </a:prstGeom>
          <a:solidFill>
            <a:schemeClr val="bg1"/>
          </a:solidFill>
        </p:spPr>
        <p:txBody>
          <a:bodyPr wrap="square" rtlCol="0">
            <a:spAutoFit/>
          </a:bodyPr>
          <a:lstStyle/>
          <a:p>
            <a:r>
              <a:rPr lang="en-IE" sz="2400" b="1" dirty="0"/>
              <a:t>Buffer zones of natural vegetation, including native woodland, along river margins would help restore a better </a:t>
            </a:r>
            <a:r>
              <a:rPr lang="en-IE" sz="2400" b="1" dirty="0" err="1"/>
              <a:t>pH.</a:t>
            </a:r>
            <a:endParaRPr lang="en-IE" sz="2400" b="1" dirty="0"/>
          </a:p>
        </p:txBody>
      </p:sp>
      <p:sp>
        <p:nvSpPr>
          <p:cNvPr id="6" name="Slide Number Placeholder 5"/>
          <p:cNvSpPr>
            <a:spLocks noGrp="1"/>
          </p:cNvSpPr>
          <p:nvPr>
            <p:ph type="sldNum" sz="quarter" idx="12"/>
          </p:nvPr>
        </p:nvSpPr>
        <p:spPr/>
        <p:txBody>
          <a:bodyPr/>
          <a:lstStyle/>
          <a:p>
            <a:fld id="{CD06128C-B5D8-4978-BDE8-9EA8361F6051}" type="slidenum">
              <a:rPr lang="en-IE" smtClean="0"/>
              <a:pPr/>
              <a:t>12</a:t>
            </a:fld>
            <a:endParaRPr lang="en-I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turbidity.jpg"/>
          <p:cNvPicPr>
            <a:picLocks noChangeAspect="1"/>
          </p:cNvPicPr>
          <p:nvPr/>
        </p:nvPicPr>
        <p:blipFill>
          <a:blip r:embed="rId3" cstate="print"/>
          <a:srcRect l="25000" r="32292"/>
          <a:stretch>
            <a:fillRect/>
          </a:stretch>
        </p:blipFill>
        <p:spPr>
          <a:xfrm>
            <a:off x="0" y="0"/>
            <a:ext cx="9144000" cy="6858000"/>
          </a:xfrm>
          <a:prstGeom prst="rect">
            <a:avLst/>
          </a:prstGeom>
        </p:spPr>
      </p:pic>
      <p:sp>
        <p:nvSpPr>
          <p:cNvPr id="3" name="TextBox 2"/>
          <p:cNvSpPr txBox="1"/>
          <p:nvPr/>
        </p:nvSpPr>
        <p:spPr>
          <a:xfrm>
            <a:off x="84358" y="223455"/>
            <a:ext cx="4193627" cy="646331"/>
          </a:xfrm>
          <a:prstGeom prst="rect">
            <a:avLst/>
          </a:prstGeom>
          <a:solidFill>
            <a:schemeClr val="bg1"/>
          </a:solidFill>
        </p:spPr>
        <p:txBody>
          <a:bodyPr wrap="square" rtlCol="0">
            <a:spAutoFit/>
          </a:bodyPr>
          <a:lstStyle/>
          <a:p>
            <a:r>
              <a:rPr lang="en-IE" sz="3600" b="1" dirty="0"/>
              <a:t>Suspended Solids</a:t>
            </a:r>
          </a:p>
        </p:txBody>
      </p:sp>
      <p:sp>
        <p:nvSpPr>
          <p:cNvPr id="4" name="TextBox 3"/>
          <p:cNvSpPr txBox="1"/>
          <p:nvPr/>
        </p:nvSpPr>
        <p:spPr>
          <a:xfrm>
            <a:off x="84358" y="1629412"/>
            <a:ext cx="3103927" cy="400110"/>
          </a:xfrm>
          <a:prstGeom prst="rect">
            <a:avLst/>
          </a:prstGeom>
          <a:solidFill>
            <a:schemeClr val="bg1"/>
          </a:solidFill>
        </p:spPr>
        <p:txBody>
          <a:bodyPr wrap="none" rtlCol="0">
            <a:spAutoFit/>
          </a:bodyPr>
          <a:lstStyle/>
          <a:p>
            <a:r>
              <a:rPr lang="en-IE" sz="2000" b="1" dirty="0"/>
              <a:t>Silt, sand and clay particles </a:t>
            </a:r>
          </a:p>
        </p:txBody>
      </p:sp>
      <p:sp>
        <p:nvSpPr>
          <p:cNvPr id="5" name="TextBox 4"/>
          <p:cNvSpPr txBox="1"/>
          <p:nvPr/>
        </p:nvSpPr>
        <p:spPr>
          <a:xfrm>
            <a:off x="84358" y="2315140"/>
            <a:ext cx="6904134" cy="400110"/>
          </a:xfrm>
          <a:prstGeom prst="rect">
            <a:avLst/>
          </a:prstGeom>
          <a:solidFill>
            <a:schemeClr val="bg1"/>
          </a:solidFill>
        </p:spPr>
        <p:txBody>
          <a:bodyPr wrap="none" rtlCol="0">
            <a:spAutoFit/>
          </a:bodyPr>
          <a:lstStyle/>
          <a:p>
            <a:r>
              <a:rPr lang="en-IE" sz="2000" b="1" dirty="0"/>
              <a:t>A natural part of the river environment especially during floods</a:t>
            </a:r>
          </a:p>
        </p:txBody>
      </p:sp>
      <p:sp>
        <p:nvSpPr>
          <p:cNvPr id="6" name="TextBox 5"/>
          <p:cNvSpPr txBox="1"/>
          <p:nvPr/>
        </p:nvSpPr>
        <p:spPr>
          <a:xfrm>
            <a:off x="84358" y="2886377"/>
            <a:ext cx="7888406" cy="707886"/>
          </a:xfrm>
          <a:prstGeom prst="rect">
            <a:avLst/>
          </a:prstGeom>
          <a:solidFill>
            <a:schemeClr val="bg1"/>
          </a:solidFill>
        </p:spPr>
        <p:txBody>
          <a:bodyPr wrap="square" rtlCol="0">
            <a:spAutoFit/>
          </a:bodyPr>
          <a:lstStyle/>
          <a:p>
            <a:r>
              <a:rPr lang="en-IE" sz="2000" b="1" dirty="0"/>
              <a:t>A flood is the river equivalent of a hurricane - it does a lot of damage. Particles clog fish gills and smother spawning beds</a:t>
            </a:r>
          </a:p>
        </p:txBody>
      </p:sp>
      <p:sp>
        <p:nvSpPr>
          <p:cNvPr id="7" name="TextBox 6"/>
          <p:cNvSpPr txBox="1"/>
          <p:nvPr/>
        </p:nvSpPr>
        <p:spPr>
          <a:xfrm>
            <a:off x="84358" y="5759847"/>
            <a:ext cx="8411646" cy="1015663"/>
          </a:xfrm>
          <a:prstGeom prst="rect">
            <a:avLst/>
          </a:prstGeom>
          <a:solidFill>
            <a:schemeClr val="bg1"/>
          </a:solidFill>
        </p:spPr>
        <p:txBody>
          <a:bodyPr wrap="square" rtlCol="0">
            <a:spAutoFit/>
          </a:bodyPr>
          <a:lstStyle/>
          <a:p>
            <a:r>
              <a:rPr lang="en-IE" sz="2000" b="1" dirty="0"/>
              <a:t>The impact is worse if the river banks have lost their natural vegetation and there are no plants or roots to strengthen the river bank - more suspended solids are eroded into the water. </a:t>
            </a:r>
          </a:p>
        </p:txBody>
      </p:sp>
      <p:sp>
        <p:nvSpPr>
          <p:cNvPr id="8" name="Slide Number Placeholder 7"/>
          <p:cNvSpPr>
            <a:spLocks noGrp="1"/>
          </p:cNvSpPr>
          <p:nvPr>
            <p:ph type="sldNum" sz="quarter" idx="12"/>
          </p:nvPr>
        </p:nvSpPr>
        <p:spPr/>
        <p:txBody>
          <a:bodyPr/>
          <a:lstStyle/>
          <a:p>
            <a:fld id="{CD06128C-B5D8-4978-BDE8-9EA8361F6051}" type="slidenum">
              <a:rPr lang="en-IE" smtClean="0"/>
              <a:pPr/>
              <a:t>13</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moge Ragamus R67709 37999.JPG"/>
          <p:cNvPicPr>
            <a:picLocks noChangeAspect="1"/>
          </p:cNvPicPr>
          <p:nvPr/>
        </p:nvPicPr>
        <p:blipFill>
          <a:blip r:embed="rId3" cstate="print"/>
          <a:srcRect l="6866" r="4245"/>
          <a:stretch>
            <a:fillRect/>
          </a:stretch>
        </p:blipFill>
        <p:spPr>
          <a:xfrm>
            <a:off x="0" y="0"/>
            <a:ext cx="9144000" cy="6858000"/>
          </a:xfrm>
          <a:prstGeom prst="rect">
            <a:avLst/>
          </a:prstGeom>
        </p:spPr>
      </p:pic>
      <p:sp>
        <p:nvSpPr>
          <p:cNvPr id="3" name="TextBox 2"/>
          <p:cNvSpPr txBox="1"/>
          <p:nvPr/>
        </p:nvSpPr>
        <p:spPr>
          <a:xfrm>
            <a:off x="131700" y="1111610"/>
            <a:ext cx="6086902" cy="830997"/>
          </a:xfrm>
          <a:prstGeom prst="rect">
            <a:avLst/>
          </a:prstGeom>
          <a:solidFill>
            <a:schemeClr val="bg1"/>
          </a:solidFill>
        </p:spPr>
        <p:txBody>
          <a:bodyPr wrap="square" rtlCol="0">
            <a:spAutoFit/>
          </a:bodyPr>
          <a:lstStyle/>
          <a:p>
            <a:r>
              <a:rPr lang="en-IE" sz="2400" dirty="0"/>
              <a:t>In heavy rain, a lot of sediment will be washed into the river from this cattle drinking spot</a:t>
            </a:r>
          </a:p>
        </p:txBody>
      </p:sp>
      <p:sp>
        <p:nvSpPr>
          <p:cNvPr id="4" name="Slide Number Placeholder 3"/>
          <p:cNvSpPr>
            <a:spLocks noGrp="1"/>
          </p:cNvSpPr>
          <p:nvPr>
            <p:ph type="sldNum" sz="quarter" idx="12"/>
          </p:nvPr>
        </p:nvSpPr>
        <p:spPr/>
        <p:txBody>
          <a:bodyPr/>
          <a:lstStyle/>
          <a:p>
            <a:fld id="{CD06128C-B5D8-4978-BDE8-9EA8361F6051}" type="slidenum">
              <a:rPr lang="en-IE" smtClean="0"/>
              <a:pPr/>
              <a:t>14</a:t>
            </a:fld>
            <a:endParaRPr lang="en-IE"/>
          </a:p>
        </p:txBody>
      </p:sp>
      <p:sp>
        <p:nvSpPr>
          <p:cNvPr id="5" name="TextBox 4">
            <a:extLst>
              <a:ext uri="{FF2B5EF4-FFF2-40B4-BE49-F238E27FC236}">
                <a16:creationId xmlns:a16="http://schemas.microsoft.com/office/drawing/2014/main" id="{A9D1A2D4-4ADF-4721-AFB9-713E26F6DD51}"/>
              </a:ext>
            </a:extLst>
          </p:cNvPr>
          <p:cNvSpPr txBox="1"/>
          <p:nvPr/>
        </p:nvSpPr>
        <p:spPr>
          <a:xfrm>
            <a:off x="2" y="82490"/>
            <a:ext cx="3699640" cy="584775"/>
          </a:xfrm>
          <a:prstGeom prst="rect">
            <a:avLst/>
          </a:prstGeom>
          <a:solidFill>
            <a:schemeClr val="bg1"/>
          </a:solidFill>
        </p:spPr>
        <p:txBody>
          <a:bodyPr wrap="square" rtlCol="0">
            <a:spAutoFit/>
          </a:bodyPr>
          <a:lstStyle/>
          <a:p>
            <a:pPr algn="ctr"/>
            <a:r>
              <a:rPr lang="en-IE" sz="3200" b="1" dirty="0">
                <a:solidFill>
                  <a:schemeClr val="tx2">
                    <a:lumMod val="50000"/>
                  </a:schemeClr>
                </a:solidFill>
              </a:rPr>
              <a:t>Suspended Solids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0222" y="5894685"/>
            <a:ext cx="7452026" cy="707886"/>
          </a:xfrm>
          <a:prstGeom prst="rect">
            <a:avLst/>
          </a:prstGeom>
          <a:noFill/>
        </p:spPr>
        <p:txBody>
          <a:bodyPr wrap="square" rtlCol="0">
            <a:spAutoFit/>
          </a:bodyPr>
          <a:lstStyle/>
          <a:p>
            <a:r>
              <a:rPr lang="en-IE" sz="2000" b="1" dirty="0"/>
              <a:t>This means that the aim of good ecological status for rivers and lakes by 2027 is very unlikely to be achieved!</a:t>
            </a:r>
          </a:p>
        </p:txBody>
      </p:sp>
      <p:pic>
        <p:nvPicPr>
          <p:cNvPr id="6" name="Picture 2"/>
          <p:cNvPicPr>
            <a:picLocks noChangeAspect="1" noChangeArrowheads="1"/>
          </p:cNvPicPr>
          <p:nvPr/>
        </p:nvPicPr>
        <p:blipFill>
          <a:blip r:embed="rId3" cstate="print"/>
          <a:srcRect l="20263" t="23158" r="43158" b="14386"/>
          <a:stretch>
            <a:fillRect/>
          </a:stretch>
        </p:blipFill>
        <p:spPr bwMode="auto">
          <a:xfrm>
            <a:off x="273270" y="952326"/>
            <a:ext cx="4905839" cy="4711723"/>
          </a:xfrm>
          <a:prstGeom prst="rect">
            <a:avLst/>
          </a:prstGeom>
          <a:noFill/>
          <a:ln w="9525">
            <a:noFill/>
            <a:miter lim="800000"/>
            <a:headEnd/>
            <a:tailEnd/>
          </a:ln>
        </p:spPr>
      </p:pic>
      <p:sp>
        <p:nvSpPr>
          <p:cNvPr id="7" name="TextBox 6"/>
          <p:cNvSpPr txBox="1"/>
          <p:nvPr/>
        </p:nvSpPr>
        <p:spPr>
          <a:xfrm>
            <a:off x="420222" y="5433414"/>
            <a:ext cx="8266578" cy="461665"/>
          </a:xfrm>
          <a:prstGeom prst="rect">
            <a:avLst/>
          </a:prstGeom>
          <a:noFill/>
        </p:spPr>
        <p:txBody>
          <a:bodyPr wrap="square" rtlCol="0">
            <a:spAutoFit/>
          </a:bodyPr>
          <a:lstStyle/>
          <a:p>
            <a:r>
              <a:rPr lang="en-IE" sz="2000" b="1" dirty="0"/>
              <a:t>This image shows the pressures on our rivers  and lakes (Source: EPA 2021</a:t>
            </a:r>
            <a:r>
              <a:rPr lang="en-IE" sz="2400" b="1" dirty="0"/>
              <a:t>).</a:t>
            </a:r>
          </a:p>
        </p:txBody>
      </p:sp>
      <p:sp>
        <p:nvSpPr>
          <p:cNvPr id="8" name="TextBox 7"/>
          <p:cNvSpPr txBox="1"/>
          <p:nvPr/>
        </p:nvSpPr>
        <p:spPr>
          <a:xfrm>
            <a:off x="5179110" y="1107247"/>
            <a:ext cx="3900470" cy="3785652"/>
          </a:xfrm>
          <a:prstGeom prst="rect">
            <a:avLst/>
          </a:prstGeom>
          <a:noFill/>
        </p:spPr>
        <p:txBody>
          <a:bodyPr wrap="square" rtlCol="0">
            <a:spAutoFit/>
          </a:bodyPr>
          <a:lstStyle/>
          <a:p>
            <a:pPr marL="285750" indent="-285750">
              <a:buFont typeface="Arial" panose="020B0604020202020204" pitchFamily="34" charset="0"/>
              <a:buChar char="•"/>
            </a:pPr>
            <a:r>
              <a:rPr lang="en-IE" sz="2400" dirty="0"/>
              <a:t>Main pressures are agriculture (63%), hydromorphology, forestry and urban wastewater.</a:t>
            </a:r>
          </a:p>
          <a:p>
            <a:pPr marL="285750" indent="-285750">
              <a:buFont typeface="Arial" panose="020B0604020202020204" pitchFamily="34" charset="0"/>
              <a:buChar char="•"/>
            </a:pPr>
            <a:r>
              <a:rPr lang="en-IE" sz="2400" dirty="0"/>
              <a:t>Urban wastewater is improving</a:t>
            </a:r>
          </a:p>
          <a:p>
            <a:pPr marL="285750" indent="-285750">
              <a:buFont typeface="Arial" panose="020B0604020202020204" pitchFamily="34" charset="0"/>
              <a:buChar char="•"/>
            </a:pPr>
            <a:r>
              <a:rPr lang="en-IE" sz="2400" dirty="0"/>
              <a:t>Agriculture pressure is increasing</a:t>
            </a:r>
          </a:p>
          <a:p>
            <a:pPr marL="285750" indent="-285750">
              <a:buFont typeface="Arial" panose="020B0604020202020204" pitchFamily="34" charset="0"/>
              <a:buChar char="•"/>
            </a:pPr>
            <a:r>
              <a:rPr lang="en-IE" sz="2400" dirty="0"/>
              <a:t>A river or lake can have multiple pressures</a:t>
            </a:r>
          </a:p>
        </p:txBody>
      </p:sp>
      <p:sp>
        <p:nvSpPr>
          <p:cNvPr id="13" name="Slide Number Placeholder 12"/>
          <p:cNvSpPr>
            <a:spLocks noGrp="1"/>
          </p:cNvSpPr>
          <p:nvPr>
            <p:ph type="sldNum" sz="quarter" idx="12"/>
          </p:nvPr>
        </p:nvSpPr>
        <p:spPr>
          <a:xfrm>
            <a:off x="6553200" y="6237446"/>
            <a:ext cx="2133600" cy="365125"/>
          </a:xfrm>
        </p:spPr>
        <p:txBody>
          <a:bodyPr/>
          <a:lstStyle/>
          <a:p>
            <a:fld id="{CD06128C-B5D8-4978-BDE8-9EA8361F6051}" type="slidenum">
              <a:rPr lang="en-IE" smtClean="0"/>
              <a:pPr/>
              <a:t>15</a:t>
            </a:fld>
            <a:endParaRPr lang="en-IE"/>
          </a:p>
        </p:txBody>
      </p:sp>
      <p:sp>
        <p:nvSpPr>
          <p:cNvPr id="9" name="TextBox 8"/>
          <p:cNvSpPr txBox="1"/>
          <p:nvPr/>
        </p:nvSpPr>
        <p:spPr>
          <a:xfrm>
            <a:off x="0" y="106567"/>
            <a:ext cx="8620822" cy="1077218"/>
          </a:xfrm>
          <a:prstGeom prst="rect">
            <a:avLst/>
          </a:prstGeom>
          <a:noFill/>
        </p:spPr>
        <p:txBody>
          <a:bodyPr wrap="none" rtlCol="0">
            <a:spAutoFit/>
          </a:bodyPr>
          <a:lstStyle/>
          <a:p>
            <a:r>
              <a:rPr lang="en-IE" sz="3200" b="1" dirty="0">
                <a:solidFill>
                  <a:schemeClr val="tx2">
                    <a:lumMod val="50000"/>
                  </a:schemeClr>
                </a:solidFill>
              </a:rPr>
              <a:t>There are many sources of pressure on rivers and </a:t>
            </a:r>
          </a:p>
          <a:p>
            <a:r>
              <a:rPr lang="en-IE" sz="3200" b="1" dirty="0">
                <a:solidFill>
                  <a:schemeClr val="tx2">
                    <a:lumMod val="50000"/>
                  </a:schemeClr>
                </a:solidFill>
              </a:rPr>
              <a:t>lakes</a:t>
            </a:r>
          </a:p>
        </p:txBody>
      </p:sp>
      <p:sp>
        <p:nvSpPr>
          <p:cNvPr id="2" name="TextBox 1">
            <a:extLst>
              <a:ext uri="{FF2B5EF4-FFF2-40B4-BE49-F238E27FC236}">
                <a16:creationId xmlns:a16="http://schemas.microsoft.com/office/drawing/2014/main" id="{9CFFA4FA-3379-2300-49F3-458EA9546496}"/>
              </a:ext>
            </a:extLst>
          </p:cNvPr>
          <p:cNvSpPr txBox="1"/>
          <p:nvPr/>
        </p:nvSpPr>
        <p:spPr>
          <a:xfrm>
            <a:off x="6758151" y="6356350"/>
            <a:ext cx="1061545" cy="378372"/>
          </a:xfrm>
          <a:prstGeom prst="rect">
            <a:avLst/>
          </a:prstGeom>
          <a:solidFill>
            <a:schemeClr val="bg1">
              <a:lumMod val="85000"/>
            </a:schemeClr>
          </a:solidFill>
        </p:spPr>
        <p:txBody>
          <a:bodyPr wrap="square" rtlCol="0">
            <a:spAutoFit/>
          </a:bodyPr>
          <a:lstStyle/>
          <a:p>
            <a:r>
              <a:rPr lang="en-GB" b="1" dirty="0"/>
              <a:t>Task 4.1</a:t>
            </a:r>
            <a:endParaRPr lang="en-I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347" y="1072464"/>
            <a:ext cx="8573375" cy="1938992"/>
          </a:xfrm>
          <a:prstGeom prst="rect">
            <a:avLst/>
          </a:prstGeom>
          <a:noFill/>
        </p:spPr>
        <p:txBody>
          <a:bodyPr wrap="square" rtlCol="0">
            <a:spAutoFit/>
          </a:bodyPr>
          <a:lstStyle/>
          <a:p>
            <a:r>
              <a:rPr lang="en-IE" sz="2400" b="1" dirty="0"/>
              <a:t>Pressure </a:t>
            </a:r>
            <a:r>
              <a:rPr lang="en-IE" sz="2400" dirty="0"/>
              <a:t>from agriculture is a difficult problem to solve because:</a:t>
            </a:r>
          </a:p>
          <a:p>
            <a:pPr marL="342900" indent="-342900">
              <a:buFont typeface="Arial" panose="020B0604020202020204" pitchFamily="34" charset="0"/>
              <a:buChar char="•"/>
            </a:pPr>
            <a:r>
              <a:rPr lang="en-IE" sz="2400" dirty="0"/>
              <a:t>N and P fertilizers are used extensively to support crop production.</a:t>
            </a:r>
          </a:p>
          <a:p>
            <a:pPr marL="342900" indent="-342900">
              <a:buFont typeface="Arial" panose="020B0604020202020204" pitchFamily="34" charset="0"/>
              <a:buChar char="•"/>
            </a:pPr>
            <a:r>
              <a:rPr lang="en-IE" sz="2400" dirty="0"/>
              <a:t>Pollution sources are diffuse and difficult to identify (there may be hundreds along a river).</a:t>
            </a:r>
          </a:p>
        </p:txBody>
      </p:sp>
      <p:sp>
        <p:nvSpPr>
          <p:cNvPr id="7" name="TextBox 6"/>
          <p:cNvSpPr txBox="1"/>
          <p:nvPr/>
        </p:nvSpPr>
        <p:spPr>
          <a:xfrm>
            <a:off x="211347" y="3107880"/>
            <a:ext cx="8573376" cy="2677656"/>
          </a:xfrm>
          <a:prstGeom prst="rect">
            <a:avLst/>
          </a:prstGeom>
          <a:noFill/>
        </p:spPr>
        <p:txBody>
          <a:bodyPr wrap="square" rtlCol="0">
            <a:spAutoFit/>
          </a:bodyPr>
          <a:lstStyle/>
          <a:p>
            <a:r>
              <a:rPr lang="en-IE" sz="2400" b="1" dirty="0"/>
              <a:t>Solutions being implemented</a:t>
            </a:r>
            <a:r>
              <a:rPr lang="en-IE" sz="2400" dirty="0"/>
              <a:t>:</a:t>
            </a:r>
          </a:p>
          <a:p>
            <a:pPr marL="342900" indent="-342900">
              <a:buFont typeface="Arial" panose="020B0604020202020204" pitchFamily="34" charset="0"/>
              <a:buChar char="•"/>
            </a:pPr>
            <a:r>
              <a:rPr lang="en-IE" sz="2400" dirty="0"/>
              <a:t>Reducing nutrient application in sensitive catchments.</a:t>
            </a:r>
          </a:p>
          <a:p>
            <a:pPr marL="342900" indent="-342900">
              <a:buFont typeface="Arial" panose="020B0604020202020204" pitchFamily="34" charset="0"/>
              <a:buChar char="•"/>
            </a:pPr>
            <a:r>
              <a:rPr lang="en-IE" sz="2400" dirty="0"/>
              <a:t>Better nutrient management on farms.</a:t>
            </a:r>
          </a:p>
          <a:p>
            <a:pPr marL="342900" indent="-342900">
              <a:buFont typeface="Arial" panose="020B0604020202020204" pitchFamily="34" charset="0"/>
              <a:buChar char="•"/>
            </a:pPr>
            <a:r>
              <a:rPr lang="en-IE" sz="2400" dirty="0"/>
              <a:t>Intercepting nutrient run-off before it gets to rivers, lakes or groundwater (buffer strips).</a:t>
            </a:r>
          </a:p>
          <a:p>
            <a:pPr marL="342900" indent="-342900">
              <a:buFont typeface="Arial" panose="020B0604020202020204" pitchFamily="34" charset="0"/>
              <a:buChar char="•"/>
            </a:pPr>
            <a:r>
              <a:rPr lang="en-IE" sz="2400" dirty="0"/>
              <a:t>Placing silt traps close to water bodies.</a:t>
            </a:r>
          </a:p>
          <a:p>
            <a:pPr marL="342900" indent="-342900">
              <a:buFont typeface="Arial" panose="020B0604020202020204" pitchFamily="34" charset="0"/>
              <a:buChar char="•"/>
            </a:pPr>
            <a:r>
              <a:rPr lang="en-IE" sz="2400" dirty="0"/>
              <a:t>Calendars and technological fixes for slurry spreading.</a:t>
            </a:r>
          </a:p>
        </p:txBody>
      </p:sp>
      <p:sp>
        <p:nvSpPr>
          <p:cNvPr id="8" name="TextBox 7"/>
          <p:cNvSpPr txBox="1"/>
          <p:nvPr/>
        </p:nvSpPr>
        <p:spPr>
          <a:xfrm>
            <a:off x="211347" y="5857506"/>
            <a:ext cx="8721306" cy="707886"/>
          </a:xfrm>
          <a:prstGeom prst="rect">
            <a:avLst/>
          </a:prstGeom>
          <a:noFill/>
        </p:spPr>
        <p:txBody>
          <a:bodyPr wrap="square" rtlCol="0">
            <a:spAutoFit/>
          </a:bodyPr>
          <a:lstStyle/>
          <a:p>
            <a:r>
              <a:rPr lang="en-IE" sz="2000" b="1" dirty="0"/>
              <a:t>More radical solutions are proposed by environmental groups but getting local buy-in is not guaranteed. </a:t>
            </a:r>
          </a:p>
        </p:txBody>
      </p:sp>
      <p:sp>
        <p:nvSpPr>
          <p:cNvPr id="9" name="Slide Number Placeholder 8"/>
          <p:cNvSpPr>
            <a:spLocks noGrp="1"/>
          </p:cNvSpPr>
          <p:nvPr>
            <p:ph type="sldNum" sz="quarter" idx="12"/>
          </p:nvPr>
        </p:nvSpPr>
        <p:spPr/>
        <p:txBody>
          <a:bodyPr/>
          <a:lstStyle/>
          <a:p>
            <a:fld id="{CD06128C-B5D8-4978-BDE8-9EA8361F6051}" type="slidenum">
              <a:rPr lang="en-IE" smtClean="0"/>
              <a:pPr/>
              <a:t>16</a:t>
            </a:fld>
            <a:endParaRPr lang="en-IE"/>
          </a:p>
        </p:txBody>
      </p:sp>
      <p:sp>
        <p:nvSpPr>
          <p:cNvPr id="2" name="TextBox 1">
            <a:extLst>
              <a:ext uri="{FF2B5EF4-FFF2-40B4-BE49-F238E27FC236}">
                <a16:creationId xmlns:a16="http://schemas.microsoft.com/office/drawing/2014/main" id="{749C203D-482F-4A3C-B08C-F3FB5D9B12E4}"/>
              </a:ext>
            </a:extLst>
          </p:cNvPr>
          <p:cNvSpPr txBox="1"/>
          <p:nvPr/>
        </p:nvSpPr>
        <p:spPr>
          <a:xfrm>
            <a:off x="211347" y="292608"/>
            <a:ext cx="5453729" cy="584775"/>
          </a:xfrm>
          <a:prstGeom prst="rect">
            <a:avLst/>
          </a:prstGeom>
          <a:noFill/>
        </p:spPr>
        <p:txBody>
          <a:bodyPr wrap="square" rtlCol="0">
            <a:spAutoFit/>
          </a:bodyPr>
          <a:lstStyle/>
          <a:p>
            <a:pPr algn="ctr"/>
            <a:r>
              <a:rPr lang="en-IE" sz="3200" b="1" dirty="0">
                <a:solidFill>
                  <a:schemeClr val="accent1">
                    <a:lumMod val="50000"/>
                  </a:schemeClr>
                </a:solidFill>
              </a:rPr>
              <a:t>Agriculture and Water Quality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29" y="240492"/>
            <a:ext cx="9000541" cy="523220"/>
          </a:xfrm>
          <a:prstGeom prst="rect">
            <a:avLst/>
          </a:prstGeom>
          <a:noFill/>
        </p:spPr>
        <p:txBody>
          <a:bodyPr wrap="none" rtlCol="0">
            <a:spAutoFit/>
          </a:bodyPr>
          <a:lstStyle/>
          <a:p>
            <a:r>
              <a:rPr lang="en-IE" sz="2800" b="1" dirty="0">
                <a:solidFill>
                  <a:schemeClr val="accent1">
                    <a:lumMod val="50000"/>
                  </a:schemeClr>
                </a:solidFill>
              </a:rPr>
              <a:t>Technical Innovations and Changing Practices are Important</a:t>
            </a:r>
          </a:p>
        </p:txBody>
      </p:sp>
      <p:pic>
        <p:nvPicPr>
          <p:cNvPr id="3" name="Picture 2" descr="http://4.bp.blogspot.com/-fkhjGbMugro/Tib4LpAJFSI/AAAAAAAADGE/ij3z6nItp_8/s1600/Hay+Caps+%2523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313" r="6555"/>
          <a:stretch>
            <a:fillRect/>
          </a:stretch>
        </p:blipFill>
        <p:spPr bwMode="auto">
          <a:xfrm>
            <a:off x="361950" y="1071414"/>
            <a:ext cx="3453374" cy="2271861"/>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4" name="Picture 2" descr="http://www.independent.ie/migration_catalog/Non-Staff/article25046580.ece/ALTERNATES/h342/sil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5801"/>
          <a:stretch>
            <a:fillRect/>
          </a:stretch>
        </p:blipFill>
        <p:spPr bwMode="auto">
          <a:xfrm>
            <a:off x="4733504" y="3214330"/>
            <a:ext cx="3887042" cy="31576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5" name="Picture 2" descr="http://ww1.prweb.com/prfiles/2013/03/13/10727590/Bock%20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5493"/>
          <a:stretch>
            <a:fillRect/>
          </a:stretch>
        </p:blipFill>
        <p:spPr bwMode="auto">
          <a:xfrm>
            <a:off x="353690" y="4162425"/>
            <a:ext cx="3484885" cy="2209591"/>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7" name="Circular Arrow 6"/>
          <p:cNvSpPr/>
          <p:nvPr/>
        </p:nvSpPr>
        <p:spPr>
          <a:xfrm rot="1382318">
            <a:off x="3660443" y="2653045"/>
            <a:ext cx="1809750" cy="138046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TextBox 7"/>
          <p:cNvSpPr txBox="1"/>
          <p:nvPr/>
        </p:nvSpPr>
        <p:spPr>
          <a:xfrm>
            <a:off x="4096335" y="1016518"/>
            <a:ext cx="4975935" cy="1569660"/>
          </a:xfrm>
          <a:prstGeom prst="rect">
            <a:avLst/>
          </a:prstGeom>
          <a:noFill/>
        </p:spPr>
        <p:txBody>
          <a:bodyPr wrap="square" rtlCol="0">
            <a:spAutoFit/>
          </a:bodyPr>
          <a:lstStyle/>
          <a:p>
            <a:r>
              <a:rPr lang="en-IE" sz="2400" dirty="0"/>
              <a:t>Switch from traditional hay to silage harvesting in early 1980s brought greater efficiency  and productivity to agriculture</a:t>
            </a:r>
          </a:p>
        </p:txBody>
      </p:sp>
      <p:sp>
        <p:nvSpPr>
          <p:cNvPr id="9" name="Left Arrow 8"/>
          <p:cNvSpPr/>
          <p:nvPr/>
        </p:nvSpPr>
        <p:spPr>
          <a:xfrm>
            <a:off x="4000500" y="4829175"/>
            <a:ext cx="571500" cy="219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Slide Number Placeholder 9"/>
          <p:cNvSpPr>
            <a:spLocks noGrp="1"/>
          </p:cNvSpPr>
          <p:nvPr>
            <p:ph type="sldNum" sz="quarter" idx="12"/>
          </p:nvPr>
        </p:nvSpPr>
        <p:spPr/>
        <p:txBody>
          <a:bodyPr/>
          <a:lstStyle/>
          <a:p>
            <a:fld id="{CD06128C-B5D8-4978-BDE8-9EA8361F6051}" type="slidenum">
              <a:rPr lang="en-IE" smtClean="0"/>
              <a:pPr/>
              <a:t>17</a:t>
            </a:fld>
            <a:endParaRPr lang="en-I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encrypted-tbn1.gstatic.com/images?q=tbn:ANd9GcTp1eT5Cmjus7aNaLU2FBmrxvq0QPVkpXFKcWQ5sfwcUMKR0f9nC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31" y="338720"/>
            <a:ext cx="3958233" cy="2915798"/>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3" name="Picture 4" descr="https://upload.wikimedia.org/wikipedia/commons/0/09/Smiling_silage_bales,_Swales_Moor_Road.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6906" r="3878"/>
          <a:stretch>
            <a:fillRect/>
          </a:stretch>
        </p:blipFill>
        <p:spPr bwMode="auto">
          <a:xfrm>
            <a:off x="4766667" y="3194666"/>
            <a:ext cx="4075411" cy="3623349"/>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4" name="Picture 2" descr="pb10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2025" y="352425"/>
            <a:ext cx="4067175" cy="2750286"/>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5" name="Curved Right Arrow 4"/>
          <p:cNvSpPr/>
          <p:nvPr/>
        </p:nvSpPr>
        <p:spPr>
          <a:xfrm rot="20019783">
            <a:off x="3714795" y="2309405"/>
            <a:ext cx="533445" cy="2537832"/>
          </a:xfrm>
          <a:prstGeom prst="curvedRightArrow">
            <a:avLst>
              <a:gd name="adj1" fmla="val 30694"/>
              <a:gd name="adj2" fmla="val 5613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6" name="TextBox 5"/>
          <p:cNvSpPr txBox="1"/>
          <p:nvPr/>
        </p:nvSpPr>
        <p:spPr>
          <a:xfrm>
            <a:off x="206739" y="3516451"/>
            <a:ext cx="3877958" cy="1938992"/>
          </a:xfrm>
          <a:prstGeom prst="rect">
            <a:avLst/>
          </a:prstGeom>
          <a:noFill/>
        </p:spPr>
        <p:txBody>
          <a:bodyPr wrap="square" rtlCol="0">
            <a:spAutoFit/>
          </a:bodyPr>
          <a:lstStyle/>
          <a:p>
            <a:r>
              <a:rPr lang="en-IE" sz="2400" dirty="0"/>
              <a:t>Pollution by silage effluent was a serious problem in the early days, but the introduction of bale- silage has now eliminated that.</a:t>
            </a:r>
          </a:p>
        </p:txBody>
      </p:sp>
      <p:sp>
        <p:nvSpPr>
          <p:cNvPr id="7" name="TextBox 6"/>
          <p:cNvSpPr txBox="1"/>
          <p:nvPr/>
        </p:nvSpPr>
        <p:spPr>
          <a:xfrm>
            <a:off x="234031" y="5613479"/>
            <a:ext cx="4365261" cy="1107996"/>
          </a:xfrm>
          <a:prstGeom prst="rect">
            <a:avLst/>
          </a:prstGeom>
          <a:noFill/>
        </p:spPr>
        <p:txBody>
          <a:bodyPr wrap="square" rtlCol="0">
            <a:spAutoFit/>
          </a:bodyPr>
          <a:lstStyle/>
          <a:p>
            <a:r>
              <a:rPr lang="en-IE" sz="2400" dirty="0"/>
              <a:t>This was a </a:t>
            </a:r>
            <a:r>
              <a:rPr lang="en-IE" sz="2400" b="1" dirty="0"/>
              <a:t>win-win</a:t>
            </a:r>
            <a:r>
              <a:rPr lang="en-IE" sz="2400" dirty="0"/>
              <a:t> for farming and the environment.</a:t>
            </a:r>
          </a:p>
          <a:p>
            <a:endParaRPr lang="en-IE" dirty="0"/>
          </a:p>
        </p:txBody>
      </p:sp>
      <p:sp>
        <p:nvSpPr>
          <p:cNvPr id="9" name="TextBox 8"/>
          <p:cNvSpPr txBox="1"/>
          <p:nvPr/>
        </p:nvSpPr>
        <p:spPr>
          <a:xfrm>
            <a:off x="447675" y="2800350"/>
            <a:ext cx="3637021" cy="400110"/>
          </a:xfrm>
          <a:prstGeom prst="rect">
            <a:avLst/>
          </a:prstGeom>
          <a:solidFill>
            <a:schemeClr val="bg1"/>
          </a:solidFill>
        </p:spPr>
        <p:txBody>
          <a:bodyPr wrap="none" rtlCol="0">
            <a:spAutoFit/>
          </a:bodyPr>
          <a:lstStyle/>
          <a:p>
            <a:r>
              <a:rPr lang="en-IE" sz="2000" b="1" dirty="0"/>
              <a:t>Silage effluent leaking from a pit</a:t>
            </a:r>
          </a:p>
        </p:txBody>
      </p:sp>
      <p:sp>
        <p:nvSpPr>
          <p:cNvPr id="10" name="Slide Number Placeholder 9"/>
          <p:cNvSpPr>
            <a:spLocks noGrp="1"/>
          </p:cNvSpPr>
          <p:nvPr>
            <p:ph type="sldNum" sz="quarter" idx="12"/>
          </p:nvPr>
        </p:nvSpPr>
        <p:spPr/>
        <p:txBody>
          <a:bodyPr/>
          <a:lstStyle/>
          <a:p>
            <a:fld id="{CD06128C-B5D8-4978-BDE8-9EA8361F6051}" type="slidenum">
              <a:rPr lang="en-IE" smtClean="0"/>
              <a:pPr/>
              <a:t>18</a:t>
            </a:fld>
            <a:endParaRPr lang="en-IE"/>
          </a:p>
        </p:txBody>
      </p:sp>
      <p:sp>
        <p:nvSpPr>
          <p:cNvPr id="8" name="TextBox 7">
            <a:extLst>
              <a:ext uri="{FF2B5EF4-FFF2-40B4-BE49-F238E27FC236}">
                <a16:creationId xmlns:a16="http://schemas.microsoft.com/office/drawing/2014/main" id="{0F5CC3DE-C3BF-4BB9-B1F7-1411FEBF98C8}"/>
              </a:ext>
            </a:extLst>
          </p:cNvPr>
          <p:cNvSpPr txBox="1"/>
          <p:nvPr/>
        </p:nvSpPr>
        <p:spPr>
          <a:xfrm>
            <a:off x="4801836" y="362367"/>
            <a:ext cx="2460812" cy="461665"/>
          </a:xfrm>
          <a:prstGeom prst="rect">
            <a:avLst/>
          </a:prstGeom>
          <a:noFill/>
        </p:spPr>
        <p:txBody>
          <a:bodyPr wrap="square" rtlCol="0">
            <a:spAutoFit/>
          </a:bodyPr>
          <a:lstStyle/>
          <a:p>
            <a:r>
              <a:rPr lang="en-US" sz="2400" b="1" dirty="0">
                <a:solidFill>
                  <a:schemeClr val="bg1"/>
                </a:solidFill>
              </a:rPr>
              <a:t>Effluent pollution</a:t>
            </a:r>
            <a:endParaRPr lang="en-IE" sz="24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662" y="6169580"/>
            <a:ext cx="1136102" cy="369332"/>
          </a:xfrm>
          <a:prstGeom prst="rect">
            <a:avLst/>
          </a:prstGeom>
          <a:solidFill>
            <a:schemeClr val="bg1">
              <a:lumMod val="85000"/>
            </a:schemeClr>
          </a:solidFill>
        </p:spPr>
        <p:txBody>
          <a:bodyPr wrap="square" rtlCol="0">
            <a:spAutoFit/>
          </a:bodyPr>
          <a:lstStyle/>
          <a:p>
            <a:r>
              <a:rPr lang="en-IE" b="1" dirty="0"/>
              <a:t>Task 4.2</a:t>
            </a:r>
          </a:p>
        </p:txBody>
      </p:sp>
      <p:sp>
        <p:nvSpPr>
          <p:cNvPr id="8" name="Slide Number Placeholder 7"/>
          <p:cNvSpPr>
            <a:spLocks noGrp="1"/>
          </p:cNvSpPr>
          <p:nvPr>
            <p:ph type="sldNum" sz="quarter" idx="12"/>
          </p:nvPr>
        </p:nvSpPr>
        <p:spPr/>
        <p:txBody>
          <a:bodyPr/>
          <a:lstStyle/>
          <a:p>
            <a:fld id="{CD06128C-B5D8-4978-BDE8-9EA8361F6051}" type="slidenum">
              <a:rPr lang="en-IE" smtClean="0"/>
              <a:pPr/>
              <a:t>19</a:t>
            </a:fld>
            <a:endParaRPr lang="en-IE"/>
          </a:p>
        </p:txBody>
      </p:sp>
      <p:sp>
        <p:nvSpPr>
          <p:cNvPr id="9" name="TextBox 8">
            <a:extLst>
              <a:ext uri="{FF2B5EF4-FFF2-40B4-BE49-F238E27FC236}">
                <a16:creationId xmlns:a16="http://schemas.microsoft.com/office/drawing/2014/main" id="{C37747A6-2A77-5715-1C12-14AB6FD3F1EF}"/>
              </a:ext>
            </a:extLst>
          </p:cNvPr>
          <p:cNvSpPr txBox="1"/>
          <p:nvPr/>
        </p:nvSpPr>
        <p:spPr>
          <a:xfrm>
            <a:off x="226961" y="503862"/>
            <a:ext cx="8690077" cy="1569660"/>
          </a:xfrm>
          <a:prstGeom prst="rect">
            <a:avLst/>
          </a:prstGeom>
          <a:noFill/>
        </p:spPr>
        <p:txBody>
          <a:bodyPr wrap="square" rtlCol="0">
            <a:spAutoFit/>
          </a:bodyPr>
          <a:lstStyle/>
          <a:p>
            <a:r>
              <a:rPr lang="en-IE" sz="3200" b="1" dirty="0">
                <a:solidFill>
                  <a:schemeClr val="tx2"/>
                </a:solidFill>
              </a:rPr>
              <a:t>What we need to do to restore water quality and good ecological status in rivers lakes and estuaries?  5 ideas</a:t>
            </a:r>
            <a:endParaRPr lang="en-IE" sz="3200" dirty="0">
              <a:solidFill>
                <a:schemeClr val="tx2"/>
              </a:solidFill>
            </a:endParaRPr>
          </a:p>
        </p:txBody>
      </p:sp>
      <p:sp>
        <p:nvSpPr>
          <p:cNvPr id="10" name="TextBox 9">
            <a:extLst>
              <a:ext uri="{FF2B5EF4-FFF2-40B4-BE49-F238E27FC236}">
                <a16:creationId xmlns:a16="http://schemas.microsoft.com/office/drawing/2014/main" id="{C6B0EB47-C2EC-3908-397E-2783F2AF9AB3}"/>
              </a:ext>
            </a:extLst>
          </p:cNvPr>
          <p:cNvSpPr txBox="1"/>
          <p:nvPr/>
        </p:nvSpPr>
        <p:spPr>
          <a:xfrm>
            <a:off x="672662" y="2501462"/>
            <a:ext cx="3111062" cy="3139321"/>
          </a:xfrm>
          <a:prstGeom prst="rect">
            <a:avLst/>
          </a:prstGeom>
          <a:noFill/>
        </p:spPr>
        <p:txBody>
          <a:bodyPr wrap="square" rtlCol="0">
            <a:spAutoFit/>
          </a:bodyPr>
          <a:lstStyle/>
          <a:p>
            <a:r>
              <a:rPr lang="en-GB" dirty="0"/>
              <a:t>1.</a:t>
            </a:r>
          </a:p>
          <a:p>
            <a:endParaRPr lang="en-GB" dirty="0"/>
          </a:p>
          <a:p>
            <a:r>
              <a:rPr lang="en-GB" dirty="0"/>
              <a:t>2.</a:t>
            </a:r>
          </a:p>
          <a:p>
            <a:endParaRPr lang="en-GB" dirty="0"/>
          </a:p>
          <a:p>
            <a:r>
              <a:rPr lang="en-GB" dirty="0"/>
              <a:t>3.</a:t>
            </a:r>
          </a:p>
          <a:p>
            <a:endParaRPr lang="en-GB" dirty="0"/>
          </a:p>
          <a:p>
            <a:r>
              <a:rPr lang="en-GB" dirty="0"/>
              <a:t>4.</a:t>
            </a:r>
          </a:p>
          <a:p>
            <a:endParaRPr lang="en-GB" dirty="0"/>
          </a:p>
          <a:p>
            <a:r>
              <a:rPr lang="en-GB" dirty="0"/>
              <a:t>5.</a:t>
            </a:r>
          </a:p>
          <a:p>
            <a:endParaRPr lang="en-GB" dirty="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CARDED_PESTICIDE_CANS_-_NARA_-_542494.jpg"/>
          <p:cNvPicPr>
            <a:picLocks noChangeAspect="1"/>
          </p:cNvPicPr>
          <p:nvPr/>
        </p:nvPicPr>
        <p:blipFill>
          <a:blip r:embed="rId3" cstate="print"/>
          <a:stretch>
            <a:fillRect/>
          </a:stretch>
        </p:blipFill>
        <p:spPr>
          <a:xfrm>
            <a:off x="0" y="1"/>
            <a:ext cx="9144000" cy="6858000"/>
          </a:xfrm>
          <a:prstGeom prst="rect">
            <a:avLst/>
          </a:prstGeom>
        </p:spPr>
      </p:pic>
      <p:sp>
        <p:nvSpPr>
          <p:cNvPr id="6" name="TextBox 5"/>
          <p:cNvSpPr txBox="1"/>
          <p:nvPr/>
        </p:nvSpPr>
        <p:spPr>
          <a:xfrm>
            <a:off x="145099" y="308712"/>
            <a:ext cx="6408101" cy="2246769"/>
          </a:xfrm>
          <a:prstGeom prst="rect">
            <a:avLst/>
          </a:prstGeom>
          <a:solidFill>
            <a:schemeClr val="bg1"/>
          </a:solidFill>
        </p:spPr>
        <p:txBody>
          <a:bodyPr wrap="none" rtlCol="0">
            <a:spAutoFit/>
          </a:bodyPr>
          <a:lstStyle/>
          <a:p>
            <a:r>
              <a:rPr lang="en-IE" sz="2000" b="1" dirty="0"/>
              <a:t>Toxic pollutants come in many forms:</a:t>
            </a:r>
          </a:p>
          <a:p>
            <a:pPr>
              <a:buFont typeface="Arial" pitchFamily="34" charset="0"/>
              <a:buChar char="•"/>
            </a:pPr>
            <a:r>
              <a:rPr lang="en-IE" sz="2000" dirty="0"/>
              <a:t>Metals from mining and industry (mercury, cadmium, lead)</a:t>
            </a:r>
          </a:p>
          <a:p>
            <a:pPr>
              <a:buFont typeface="Arial" pitchFamily="34" charset="0"/>
              <a:buChar char="•"/>
            </a:pPr>
            <a:r>
              <a:rPr lang="en-IE" sz="2000" dirty="0"/>
              <a:t>Pesticides from agriculture</a:t>
            </a:r>
          </a:p>
          <a:p>
            <a:pPr>
              <a:buFont typeface="Arial" pitchFamily="34" charset="0"/>
              <a:buChar char="•"/>
            </a:pPr>
            <a:r>
              <a:rPr lang="en-IE" sz="2000" dirty="0"/>
              <a:t>Chemicals from industrial processes</a:t>
            </a:r>
          </a:p>
          <a:p>
            <a:pPr>
              <a:buFont typeface="Arial" pitchFamily="34" charset="0"/>
              <a:buChar char="•"/>
            </a:pPr>
            <a:r>
              <a:rPr lang="en-IE" sz="2000" dirty="0"/>
              <a:t>Chemicals leaking from landfill sites</a:t>
            </a:r>
          </a:p>
          <a:p>
            <a:pPr>
              <a:buFont typeface="Arial" pitchFamily="34" charset="0"/>
              <a:buChar char="•"/>
            </a:pPr>
            <a:r>
              <a:rPr lang="en-IE" sz="2000" dirty="0"/>
              <a:t>Accidental spillages</a:t>
            </a:r>
          </a:p>
          <a:p>
            <a:pPr>
              <a:buFont typeface="Arial" pitchFamily="34" charset="0"/>
              <a:buChar char="•"/>
            </a:pPr>
            <a:r>
              <a:rPr lang="en-IE" sz="2000" dirty="0"/>
              <a:t>Microbial contamination</a:t>
            </a:r>
          </a:p>
        </p:txBody>
      </p:sp>
      <p:sp>
        <p:nvSpPr>
          <p:cNvPr id="9" name="TextBox 8"/>
          <p:cNvSpPr txBox="1"/>
          <p:nvPr/>
        </p:nvSpPr>
        <p:spPr>
          <a:xfrm>
            <a:off x="381000" y="5410200"/>
            <a:ext cx="8382000" cy="707886"/>
          </a:xfrm>
          <a:prstGeom prst="rect">
            <a:avLst/>
          </a:prstGeom>
          <a:solidFill>
            <a:schemeClr val="bg1"/>
          </a:solidFill>
        </p:spPr>
        <p:txBody>
          <a:bodyPr wrap="square" rtlCol="0">
            <a:spAutoFit/>
          </a:bodyPr>
          <a:lstStyle/>
          <a:p>
            <a:r>
              <a:rPr lang="en-IE" sz="2000" b="1" dirty="0"/>
              <a:t>All of these can have a big impact, not only on aquatic life but on human use of water and human health.</a:t>
            </a:r>
          </a:p>
        </p:txBody>
      </p:sp>
      <p:sp>
        <p:nvSpPr>
          <p:cNvPr id="7" name="Slide Number Placeholder 6"/>
          <p:cNvSpPr>
            <a:spLocks noGrp="1"/>
          </p:cNvSpPr>
          <p:nvPr>
            <p:ph type="sldNum" sz="quarter" idx="12"/>
          </p:nvPr>
        </p:nvSpPr>
        <p:spPr/>
        <p:txBody>
          <a:bodyPr/>
          <a:lstStyle/>
          <a:p>
            <a:fld id="{CD06128C-B5D8-4978-BDE8-9EA8361F6051}" type="slidenum">
              <a:rPr lang="en-IE" smtClean="0"/>
              <a:pPr/>
              <a:t>2</a:t>
            </a:fld>
            <a:endParaRPr lang="en-IE"/>
          </a:p>
        </p:txBody>
      </p:sp>
    </p:spTree>
    <p:extLst>
      <p:ext uri="{BB962C8B-B14F-4D97-AF65-F5344CB8AC3E}">
        <p14:creationId xmlns:p14="http://schemas.microsoft.com/office/powerpoint/2010/main" val="340841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126" y="457200"/>
            <a:ext cx="2618060" cy="646331"/>
          </a:xfrm>
          <a:prstGeom prst="rect">
            <a:avLst/>
          </a:prstGeom>
          <a:noFill/>
        </p:spPr>
        <p:txBody>
          <a:bodyPr wrap="square" rtlCol="0">
            <a:spAutoFit/>
          </a:bodyPr>
          <a:lstStyle/>
          <a:p>
            <a:r>
              <a:rPr lang="en-GB" sz="3600" b="1" dirty="0">
                <a:solidFill>
                  <a:schemeClr val="accent1">
                    <a:lumMod val="50000"/>
                  </a:schemeClr>
                </a:solidFill>
              </a:rPr>
              <a:t>Summary</a:t>
            </a:r>
            <a:endParaRPr lang="en-IE" sz="3600" b="1" dirty="0">
              <a:solidFill>
                <a:schemeClr val="accent1">
                  <a:lumMod val="50000"/>
                </a:schemeClr>
              </a:solidFill>
            </a:endParaRPr>
          </a:p>
        </p:txBody>
      </p:sp>
      <p:sp>
        <p:nvSpPr>
          <p:cNvPr id="8" name="Slide Number Placeholder 7"/>
          <p:cNvSpPr>
            <a:spLocks noGrp="1"/>
          </p:cNvSpPr>
          <p:nvPr>
            <p:ph type="sldNum" sz="quarter" idx="12"/>
          </p:nvPr>
        </p:nvSpPr>
        <p:spPr/>
        <p:txBody>
          <a:bodyPr/>
          <a:lstStyle/>
          <a:p>
            <a:fld id="{CD06128C-B5D8-4978-BDE8-9EA8361F6051}" type="slidenum">
              <a:rPr lang="en-IE" smtClean="0"/>
              <a:pPr/>
              <a:t>20</a:t>
            </a:fld>
            <a:endParaRPr lang="en-IE"/>
          </a:p>
        </p:txBody>
      </p:sp>
      <p:sp>
        <p:nvSpPr>
          <p:cNvPr id="10" name="TextBox 9">
            <a:extLst>
              <a:ext uri="{FF2B5EF4-FFF2-40B4-BE49-F238E27FC236}">
                <a16:creationId xmlns:a16="http://schemas.microsoft.com/office/drawing/2014/main" id="{3C10AED9-9C11-C97A-DEAB-AC9C9E9EC935}"/>
              </a:ext>
            </a:extLst>
          </p:cNvPr>
          <p:cNvSpPr txBox="1"/>
          <p:nvPr/>
        </p:nvSpPr>
        <p:spPr>
          <a:xfrm>
            <a:off x="619126" y="1103531"/>
            <a:ext cx="8314667" cy="5632311"/>
          </a:xfrm>
          <a:prstGeom prst="rect">
            <a:avLst/>
          </a:prstGeom>
          <a:noFill/>
        </p:spPr>
        <p:txBody>
          <a:bodyPr wrap="square" rtlCol="0">
            <a:spAutoFit/>
          </a:bodyPr>
          <a:lstStyle/>
          <a:p>
            <a:r>
              <a:rPr lang="en-GB" b="1" dirty="0"/>
              <a:t>Toxic Pollutants </a:t>
            </a:r>
            <a:r>
              <a:rPr lang="en-GB" dirty="0"/>
              <a:t>includes metals, pesticides, herbicides, chemicals and microbial pollutants.</a:t>
            </a:r>
          </a:p>
          <a:p>
            <a:endParaRPr lang="en-GB" dirty="0"/>
          </a:p>
          <a:p>
            <a:r>
              <a:rPr lang="en-GB" b="1" dirty="0"/>
              <a:t>Toxic pollutants </a:t>
            </a:r>
            <a:r>
              <a:rPr lang="en-IE" sz="1800" dirty="0"/>
              <a:t>damage or poison some vital system in the animal’s body; for example, cyanide, which prevents cell respiration resulting in paralysis and death. Impacts also impair nervous systems, immune systems, reproduction and can cause cancers.</a:t>
            </a:r>
            <a:endParaRPr lang="en-GB" dirty="0"/>
          </a:p>
          <a:p>
            <a:endParaRPr lang="en-GB" b="1" dirty="0"/>
          </a:p>
          <a:p>
            <a:r>
              <a:rPr lang="en-GB" b="1" dirty="0"/>
              <a:t>Microbial Pollution </a:t>
            </a:r>
            <a:r>
              <a:rPr lang="en-IE" dirty="0"/>
              <a:t>is caused by </a:t>
            </a:r>
            <a:r>
              <a:rPr lang="en-IE" sz="1800" dirty="0"/>
              <a:t>bacteria, parasites and other micro-organisms  that can contaminate aquatic ecosystems. Most of the harmful micro-organisms are found naturally in gut of domestic and wild animals, and humans.  They get into water when it’s contaminated by faeces and urine</a:t>
            </a:r>
            <a:r>
              <a:rPr lang="en-GB" sz="1800" b="1" dirty="0"/>
              <a:t>.</a:t>
            </a:r>
            <a:endParaRPr lang="en-GB" b="1" dirty="0"/>
          </a:p>
          <a:p>
            <a:endParaRPr lang="en-GB" b="1" dirty="0"/>
          </a:p>
          <a:p>
            <a:r>
              <a:rPr lang="en-GB" b="1" dirty="0"/>
              <a:t>Acidification  </a:t>
            </a:r>
            <a:r>
              <a:rPr lang="en-GB" dirty="0"/>
              <a:t>when the pH level of water is increased owing to coniferous plantation along with waters edge, this has negative impacts on aquatic organisms.</a:t>
            </a:r>
          </a:p>
          <a:p>
            <a:endParaRPr lang="en-GB" b="1" dirty="0"/>
          </a:p>
          <a:p>
            <a:r>
              <a:rPr lang="en-GB" b="1" dirty="0"/>
              <a:t>Suspended solids silt, sand </a:t>
            </a:r>
            <a:r>
              <a:rPr lang="en-GB" dirty="0"/>
              <a:t>and suspended particles washed off the land can clog fish gills and destroy micro-habitats needed for macro-invertebrate life and fish reproduction. </a:t>
            </a:r>
            <a:endParaRPr lang="en-GB" b="1" dirty="0"/>
          </a:p>
          <a:p>
            <a:endParaRPr lang="en-GB" b="1" dirty="0"/>
          </a:p>
          <a:p>
            <a:r>
              <a:rPr lang="en-GB" b="1" dirty="0"/>
              <a:t>Pollution challenges -  </a:t>
            </a:r>
            <a:r>
              <a:rPr lang="en-GB" dirty="0"/>
              <a:t>how to produce food without negative environment </a:t>
            </a:r>
            <a:r>
              <a:rPr lang="en-GB"/>
              <a:t>impacts.</a:t>
            </a:r>
            <a:endParaRPr lang="en-GB" b="1" dirty="0"/>
          </a:p>
        </p:txBody>
      </p:sp>
      <p:pic>
        <p:nvPicPr>
          <p:cNvPr id="11" name="Picture 10" descr="A blue and white logo&#10;&#10;Description automatically generated">
            <a:extLst>
              <a:ext uri="{FF2B5EF4-FFF2-40B4-BE49-F238E27FC236}">
                <a16:creationId xmlns:a16="http://schemas.microsoft.com/office/drawing/2014/main" id="{C1972623-5367-22A7-60CE-0A874AF2E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682" y="136525"/>
            <a:ext cx="2166115" cy="826061"/>
          </a:xfrm>
          <a:prstGeom prst="rect">
            <a:avLst/>
          </a:prstGeom>
        </p:spPr>
      </p:pic>
    </p:spTree>
    <p:extLst>
      <p:ext uri="{BB962C8B-B14F-4D97-AF65-F5344CB8AC3E}">
        <p14:creationId xmlns:p14="http://schemas.microsoft.com/office/powerpoint/2010/main" val="141370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9655" r="90766" b="79597"/>
          <a:stretch>
            <a:fillRect/>
          </a:stretch>
        </p:blipFill>
        <p:spPr bwMode="auto">
          <a:xfrm>
            <a:off x="462454" y="780542"/>
            <a:ext cx="3355289" cy="2119306"/>
          </a:xfrm>
          <a:prstGeom prst="rect">
            <a:avLst/>
          </a:prstGeom>
          <a:noFill/>
          <a:ln w="9525">
            <a:noFill/>
            <a:miter lim="800000"/>
            <a:headEnd/>
            <a:tailEnd/>
          </a:ln>
        </p:spPr>
      </p:pic>
      <p:pic>
        <p:nvPicPr>
          <p:cNvPr id="3" name="Picture 2"/>
          <p:cNvPicPr>
            <a:picLocks noChangeAspect="1" noChangeArrowheads="1"/>
          </p:cNvPicPr>
          <p:nvPr/>
        </p:nvPicPr>
        <p:blipFill rotWithShape="1">
          <a:blip r:embed="rId3" cstate="print"/>
          <a:srcRect l="73047" t="30882" r="13435" b="33625"/>
          <a:stretch/>
        </p:blipFill>
        <p:spPr bwMode="auto">
          <a:xfrm>
            <a:off x="5200128" y="648000"/>
            <a:ext cx="3403871" cy="4848910"/>
          </a:xfrm>
          <a:prstGeom prst="rect">
            <a:avLst/>
          </a:prstGeom>
          <a:noFill/>
          <a:ln w="9525">
            <a:noFill/>
            <a:miter lim="800000"/>
            <a:headEnd/>
            <a:tailEnd/>
          </a:ln>
        </p:spPr>
      </p:pic>
      <p:sp>
        <p:nvSpPr>
          <p:cNvPr id="4" name="TextBox 3"/>
          <p:cNvSpPr txBox="1"/>
          <p:nvPr/>
        </p:nvSpPr>
        <p:spPr>
          <a:xfrm rot="10800000" flipV="1">
            <a:off x="361505" y="3063765"/>
            <a:ext cx="3923415" cy="2862322"/>
          </a:xfrm>
          <a:prstGeom prst="rect">
            <a:avLst/>
          </a:prstGeom>
          <a:noFill/>
        </p:spPr>
        <p:txBody>
          <a:bodyPr wrap="square" rtlCol="0">
            <a:spAutoFit/>
          </a:bodyPr>
          <a:lstStyle/>
          <a:p>
            <a:r>
              <a:rPr lang="en-IE" sz="2000" dirty="0"/>
              <a:t>One of the most influential books ever written - Rachel Carson ‘s  </a:t>
            </a:r>
            <a:r>
              <a:rPr lang="en-IE" sz="2000" i="1" dirty="0"/>
              <a:t>Silent Spring </a:t>
            </a:r>
            <a:r>
              <a:rPr lang="en-IE" sz="2000" dirty="0"/>
              <a:t>led to  the birth of the environmental movement in the 1960s.</a:t>
            </a:r>
          </a:p>
          <a:p>
            <a:endParaRPr lang="en-IE" sz="2000" dirty="0"/>
          </a:p>
          <a:p>
            <a:r>
              <a:rPr lang="en-IE" sz="2000" dirty="0"/>
              <a:t>It is about the  indiscriminate use of pesticides and their impact on the environment. </a:t>
            </a:r>
          </a:p>
        </p:txBody>
      </p:sp>
      <p:sp>
        <p:nvSpPr>
          <p:cNvPr id="5" name="Slide Number Placeholder 4"/>
          <p:cNvSpPr>
            <a:spLocks noGrp="1"/>
          </p:cNvSpPr>
          <p:nvPr>
            <p:ph type="sldNum" sz="quarter" idx="12"/>
          </p:nvPr>
        </p:nvSpPr>
        <p:spPr/>
        <p:txBody>
          <a:bodyPr/>
          <a:lstStyle/>
          <a:p>
            <a:fld id="{CD06128C-B5D8-4978-BDE8-9EA8361F6051}" type="slidenum">
              <a:rPr lang="en-IE" smtClean="0"/>
              <a:pPr/>
              <a:t>3</a:t>
            </a:fld>
            <a:endParaRPr lang="en-IE"/>
          </a:p>
        </p:txBody>
      </p:sp>
      <p:pic>
        <p:nvPicPr>
          <p:cNvPr id="6" name="Picture 5" descr="Logo&#10;&#10;Description automatically generated with medium confidence">
            <a:hlinkClick r:id="rId4"/>
            <a:extLst>
              <a:ext uri="{FF2B5EF4-FFF2-40B4-BE49-F238E27FC236}">
                <a16:creationId xmlns:a16="http://schemas.microsoft.com/office/drawing/2014/main" id="{3EB59FC6-3CBA-4399-B05D-40ED08A3F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8794" y="5966381"/>
            <a:ext cx="1105989" cy="771888"/>
          </a:xfrm>
          <a:prstGeom prst="rect">
            <a:avLst/>
          </a:prstGeom>
        </p:spPr>
      </p:pic>
      <p:sp>
        <p:nvSpPr>
          <p:cNvPr id="2" name="TextBox 1">
            <a:extLst>
              <a:ext uri="{FF2B5EF4-FFF2-40B4-BE49-F238E27FC236}">
                <a16:creationId xmlns:a16="http://schemas.microsoft.com/office/drawing/2014/main" id="{0F488A39-27EF-4B5E-9EB2-ADAFE18D9327}"/>
              </a:ext>
            </a:extLst>
          </p:cNvPr>
          <p:cNvSpPr txBox="1"/>
          <p:nvPr/>
        </p:nvSpPr>
        <p:spPr>
          <a:xfrm>
            <a:off x="3405352" y="5966381"/>
            <a:ext cx="4773511" cy="830997"/>
          </a:xfrm>
          <a:prstGeom prst="rect">
            <a:avLst/>
          </a:prstGeom>
          <a:noFill/>
        </p:spPr>
        <p:txBody>
          <a:bodyPr wrap="square" rtlCol="0">
            <a:spAutoFit/>
          </a:bodyPr>
          <a:lstStyle/>
          <a:p>
            <a:r>
              <a:rPr lang="en-IE"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https://www.pbslearningmedia.org/resource/envh10.sci.life.eco.silentspring/rachel-carsons-silent-spring/</a:t>
            </a:r>
            <a:r>
              <a:rPr lang="en-IE"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dirty="0"/>
              <a:t>4:48min</a:t>
            </a:r>
            <a:endParaRPr lang="en-IE" sz="2000" dirty="0"/>
          </a:p>
        </p:txBody>
      </p:sp>
      <p:sp>
        <p:nvSpPr>
          <p:cNvPr id="7" name="TextBox 6">
            <a:extLst>
              <a:ext uri="{FF2B5EF4-FFF2-40B4-BE49-F238E27FC236}">
                <a16:creationId xmlns:a16="http://schemas.microsoft.com/office/drawing/2014/main" id="{2A9D037C-B40C-5D7D-13BD-4DAEDE70EF82}"/>
              </a:ext>
            </a:extLst>
          </p:cNvPr>
          <p:cNvSpPr txBox="1"/>
          <p:nvPr/>
        </p:nvSpPr>
        <p:spPr>
          <a:xfrm>
            <a:off x="361504" y="136525"/>
            <a:ext cx="6611008" cy="584775"/>
          </a:xfrm>
          <a:prstGeom prst="rect">
            <a:avLst/>
          </a:prstGeom>
          <a:noFill/>
        </p:spPr>
        <p:txBody>
          <a:bodyPr wrap="square" rtlCol="0">
            <a:spAutoFit/>
          </a:bodyPr>
          <a:lstStyle/>
          <a:p>
            <a:r>
              <a:rPr lang="en-GB" sz="3200" b="1" dirty="0">
                <a:solidFill>
                  <a:schemeClr val="accent1">
                    <a:lumMod val="50000"/>
                  </a:schemeClr>
                </a:solidFill>
              </a:rPr>
              <a:t>Environmental pioneer</a:t>
            </a:r>
            <a:endParaRPr lang="en-IE" sz="32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582" y="5960459"/>
            <a:ext cx="8508700" cy="830997"/>
          </a:xfrm>
          <a:prstGeom prst="rect">
            <a:avLst/>
          </a:prstGeom>
          <a:solidFill>
            <a:schemeClr val="bg1"/>
          </a:solidFill>
        </p:spPr>
        <p:txBody>
          <a:bodyPr wrap="square">
            <a:spAutoFit/>
          </a:bodyPr>
          <a:lstStyle/>
          <a:p>
            <a:r>
              <a:rPr lang="en-IE" sz="2400" dirty="0"/>
              <a:t>Yet, the EPA report </a:t>
            </a:r>
            <a:r>
              <a:rPr lang="en-IE" sz="2400" b="1" dirty="0"/>
              <a:t>herbicides</a:t>
            </a:r>
            <a:r>
              <a:rPr lang="en-IE" sz="2400" dirty="0"/>
              <a:t> have been detected in</a:t>
            </a:r>
            <a:r>
              <a:rPr lang="en-IE" sz="2400" b="1" dirty="0"/>
              <a:t> two-thirds </a:t>
            </a:r>
            <a:r>
              <a:rPr lang="en-IE" sz="2400" dirty="0"/>
              <a:t>of all rivers surveyed in Ireland</a:t>
            </a:r>
          </a:p>
        </p:txBody>
      </p:sp>
      <p:sp>
        <p:nvSpPr>
          <p:cNvPr id="4" name="TextBox 3"/>
          <p:cNvSpPr txBox="1"/>
          <p:nvPr/>
        </p:nvSpPr>
        <p:spPr>
          <a:xfrm>
            <a:off x="457201" y="4615146"/>
            <a:ext cx="8466081" cy="1200329"/>
          </a:xfrm>
          <a:prstGeom prst="rect">
            <a:avLst/>
          </a:prstGeom>
          <a:solidFill>
            <a:schemeClr val="bg1"/>
          </a:solidFill>
        </p:spPr>
        <p:txBody>
          <a:bodyPr wrap="square" rtlCol="0">
            <a:spAutoFit/>
          </a:bodyPr>
          <a:lstStyle/>
          <a:p>
            <a:r>
              <a:rPr lang="en-IE" sz="2400" dirty="0"/>
              <a:t>As impacts are not clear, following the </a:t>
            </a:r>
            <a:r>
              <a:rPr lang="en-IE" sz="2400" b="1" dirty="0"/>
              <a:t>precautionary principle</a:t>
            </a:r>
            <a:r>
              <a:rPr lang="en-IE" sz="2400" dirty="0"/>
              <a:t>, their use is highly regulated to avoid environmental and/or human health damage.</a:t>
            </a:r>
          </a:p>
        </p:txBody>
      </p:sp>
      <p:sp>
        <p:nvSpPr>
          <p:cNvPr id="6" name="TextBox 5"/>
          <p:cNvSpPr txBox="1"/>
          <p:nvPr/>
        </p:nvSpPr>
        <p:spPr>
          <a:xfrm>
            <a:off x="457199" y="780361"/>
            <a:ext cx="8466083" cy="1200329"/>
          </a:xfrm>
          <a:prstGeom prst="rect">
            <a:avLst/>
          </a:prstGeom>
          <a:noFill/>
        </p:spPr>
        <p:txBody>
          <a:bodyPr wrap="square" rtlCol="0">
            <a:spAutoFit/>
          </a:bodyPr>
          <a:lstStyle/>
          <a:p>
            <a:r>
              <a:rPr lang="en-IE" sz="2400" b="1" dirty="0"/>
              <a:t>Toxic Pollutants </a:t>
            </a:r>
            <a:r>
              <a:rPr lang="en-IE" sz="2400" dirty="0"/>
              <a:t>damage or poison some vital system in the animal’s body; for example, cyanide, which prevents cell respiration resulting in paralysis and death.</a:t>
            </a:r>
          </a:p>
        </p:txBody>
      </p:sp>
      <p:sp>
        <p:nvSpPr>
          <p:cNvPr id="8" name="TextBox 7"/>
          <p:cNvSpPr txBox="1"/>
          <p:nvPr/>
        </p:nvSpPr>
        <p:spPr>
          <a:xfrm>
            <a:off x="457200" y="2090771"/>
            <a:ext cx="8466082" cy="1569660"/>
          </a:xfrm>
          <a:prstGeom prst="rect">
            <a:avLst/>
          </a:prstGeom>
          <a:noFill/>
        </p:spPr>
        <p:txBody>
          <a:bodyPr wrap="square" rtlCol="0">
            <a:spAutoFit/>
          </a:bodyPr>
          <a:lstStyle/>
          <a:p>
            <a:r>
              <a:rPr lang="en-IE" sz="2400" dirty="0"/>
              <a:t>Many toxic pollutants,  such as </a:t>
            </a:r>
            <a:r>
              <a:rPr lang="en-IE" sz="2400" b="1" dirty="0"/>
              <a:t>pesticides</a:t>
            </a:r>
            <a:r>
              <a:rPr lang="en-IE" sz="2400" dirty="0"/>
              <a:t>, affect the </a:t>
            </a:r>
            <a:r>
              <a:rPr lang="en-IE" sz="2400" b="1" dirty="0"/>
              <a:t>nervous system</a:t>
            </a:r>
            <a:r>
              <a:rPr lang="en-IE" sz="2400" dirty="0"/>
              <a:t>. The environmental impact of some  are well known, DDT was highlighted by Rachel Carson in her book </a:t>
            </a:r>
            <a:r>
              <a:rPr lang="en-IE" sz="2400" i="1" dirty="0"/>
              <a:t>Silent Spring </a:t>
            </a:r>
            <a:r>
              <a:rPr lang="en-IE" sz="2400" dirty="0"/>
              <a:t>which led to  the birth of the environmental movement in the 1960s.</a:t>
            </a:r>
          </a:p>
        </p:txBody>
      </p:sp>
      <p:sp>
        <p:nvSpPr>
          <p:cNvPr id="9" name="TextBox 8"/>
          <p:cNvSpPr txBox="1"/>
          <p:nvPr/>
        </p:nvSpPr>
        <p:spPr>
          <a:xfrm>
            <a:off x="457198" y="3707507"/>
            <a:ext cx="8272218" cy="830997"/>
          </a:xfrm>
          <a:prstGeom prst="rect">
            <a:avLst/>
          </a:prstGeom>
          <a:noFill/>
        </p:spPr>
        <p:txBody>
          <a:bodyPr wrap="square" rtlCol="0">
            <a:spAutoFit/>
          </a:bodyPr>
          <a:lstStyle/>
          <a:p>
            <a:r>
              <a:rPr lang="en-IE" sz="2400" dirty="0"/>
              <a:t>Others may damage immune systems, reproductive systems or cause cancer. </a:t>
            </a:r>
          </a:p>
        </p:txBody>
      </p:sp>
      <p:sp>
        <p:nvSpPr>
          <p:cNvPr id="10" name="Slide Number Placeholder 9"/>
          <p:cNvSpPr>
            <a:spLocks noGrp="1"/>
          </p:cNvSpPr>
          <p:nvPr>
            <p:ph type="sldNum" sz="quarter" idx="12"/>
          </p:nvPr>
        </p:nvSpPr>
        <p:spPr/>
        <p:txBody>
          <a:bodyPr/>
          <a:lstStyle/>
          <a:p>
            <a:fld id="{CD06128C-B5D8-4978-BDE8-9EA8361F6051}" type="slidenum">
              <a:rPr lang="en-IE" smtClean="0"/>
              <a:pPr/>
              <a:t>4</a:t>
            </a:fld>
            <a:endParaRPr lang="en-IE"/>
          </a:p>
        </p:txBody>
      </p:sp>
      <p:sp>
        <p:nvSpPr>
          <p:cNvPr id="3" name="TextBox 2">
            <a:extLst>
              <a:ext uri="{FF2B5EF4-FFF2-40B4-BE49-F238E27FC236}">
                <a16:creationId xmlns:a16="http://schemas.microsoft.com/office/drawing/2014/main" id="{CC83CB6A-D337-4733-8EE0-6648D56FB65F}"/>
              </a:ext>
            </a:extLst>
          </p:cNvPr>
          <p:cNvSpPr txBox="1"/>
          <p:nvPr/>
        </p:nvSpPr>
        <p:spPr>
          <a:xfrm>
            <a:off x="457200" y="195586"/>
            <a:ext cx="2688337" cy="584775"/>
          </a:xfrm>
          <a:prstGeom prst="rect">
            <a:avLst/>
          </a:prstGeom>
          <a:noFill/>
        </p:spPr>
        <p:txBody>
          <a:bodyPr wrap="square" rtlCol="0">
            <a:spAutoFit/>
          </a:bodyPr>
          <a:lstStyle/>
          <a:p>
            <a:pPr algn="ctr"/>
            <a:r>
              <a:rPr lang="en-IE" sz="3200" b="1" dirty="0"/>
              <a:t>Toxic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map&#10;&#10;Description automatically generated with medium confidence">
            <a:extLst>
              <a:ext uri="{FF2B5EF4-FFF2-40B4-BE49-F238E27FC236}">
                <a16:creationId xmlns:a16="http://schemas.microsoft.com/office/drawing/2014/main" id="{5E534693-2E70-4E62-9662-A20849987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0"/>
            <a:ext cx="9144000" cy="6856413"/>
          </a:xfrm>
          <a:prstGeom prst="rect">
            <a:avLst/>
          </a:prstGeom>
        </p:spPr>
      </p:pic>
      <p:grpSp>
        <p:nvGrpSpPr>
          <p:cNvPr id="4" name="Group 3"/>
          <p:cNvGrpSpPr/>
          <p:nvPr/>
        </p:nvGrpSpPr>
        <p:grpSpPr>
          <a:xfrm>
            <a:off x="61723" y="968375"/>
            <a:ext cx="5791200" cy="5753100"/>
            <a:chOff x="571500" y="914400"/>
            <a:chExt cx="5791200" cy="5753100"/>
          </a:xfrm>
          <a:solidFill>
            <a:schemeClr val="bg1"/>
          </a:solidFill>
        </p:grpSpPr>
        <p:pic>
          <p:nvPicPr>
            <p:cNvPr id="3074" name="Picture 2"/>
            <p:cNvPicPr>
              <a:picLocks noChangeAspect="1" noChangeArrowheads="1"/>
            </p:cNvPicPr>
            <p:nvPr/>
          </p:nvPicPr>
          <p:blipFill>
            <a:blip r:embed="rId4" cstate="print"/>
            <a:srcRect l="25000" t="21482" r="43612" b="22592"/>
            <a:stretch>
              <a:fillRect/>
            </a:stretch>
          </p:blipFill>
          <p:spPr bwMode="auto">
            <a:xfrm>
              <a:off x="590550" y="914400"/>
              <a:ext cx="5772150" cy="5753100"/>
            </a:xfrm>
            <a:prstGeom prst="rect">
              <a:avLst/>
            </a:prstGeom>
            <a:grpFill/>
            <a:ln w="9525">
              <a:solidFill>
                <a:schemeClr val="tx1"/>
              </a:solidFill>
              <a:miter lim="800000"/>
              <a:headEnd/>
              <a:tailEnd/>
            </a:ln>
          </p:spPr>
        </p:pic>
        <p:pic>
          <p:nvPicPr>
            <p:cNvPr id="3" name="Picture 2"/>
            <p:cNvPicPr>
              <a:picLocks noChangeAspect="1" noChangeArrowheads="1"/>
            </p:cNvPicPr>
            <p:nvPr/>
          </p:nvPicPr>
          <p:blipFill>
            <a:blip r:embed="rId4" cstate="print"/>
            <a:srcRect l="32413" t="12223" r="38329" b="80370"/>
            <a:stretch>
              <a:fillRect/>
            </a:stretch>
          </p:blipFill>
          <p:spPr bwMode="auto">
            <a:xfrm>
              <a:off x="571500" y="952500"/>
              <a:ext cx="5791200" cy="762000"/>
            </a:xfrm>
            <a:prstGeom prst="rect">
              <a:avLst/>
            </a:prstGeom>
            <a:grpFill/>
            <a:ln w="9525">
              <a:solidFill>
                <a:schemeClr val="tx1"/>
              </a:solidFill>
              <a:miter lim="800000"/>
              <a:headEnd/>
              <a:tailEnd/>
            </a:ln>
          </p:spPr>
        </p:pic>
      </p:grpSp>
      <p:sp>
        <p:nvSpPr>
          <p:cNvPr id="5" name="TextBox 4"/>
          <p:cNvSpPr txBox="1"/>
          <p:nvPr/>
        </p:nvSpPr>
        <p:spPr>
          <a:xfrm>
            <a:off x="5995417" y="1876668"/>
            <a:ext cx="3026664" cy="4708981"/>
          </a:xfrm>
          <a:prstGeom prst="rect">
            <a:avLst/>
          </a:prstGeom>
          <a:solidFill>
            <a:schemeClr val="bg1"/>
          </a:solidFill>
          <a:ln w="152400" cmpd="sng">
            <a:solidFill>
              <a:srgbClr val="FFFF00"/>
            </a:solidFill>
            <a:bevel/>
          </a:ln>
        </p:spPr>
        <p:txBody>
          <a:bodyPr wrap="square" rtlCol="0">
            <a:spAutoFit/>
          </a:bodyPr>
          <a:lstStyle/>
          <a:p>
            <a:endParaRPr lang="en-IE" sz="2000" dirty="0"/>
          </a:p>
          <a:p>
            <a:pPr marL="342900" indent="-342900">
              <a:buFont typeface="Arial" panose="020B0604020202020204" pitchFamily="34" charset="0"/>
              <a:buChar char="•"/>
            </a:pPr>
            <a:r>
              <a:rPr lang="en-IE" sz="2000" dirty="0"/>
              <a:t>Extreme care is needed when dealing with pesticides, as this report shows.</a:t>
            </a:r>
          </a:p>
          <a:p>
            <a:endParaRPr lang="en-IE" sz="2000" dirty="0"/>
          </a:p>
          <a:p>
            <a:endParaRPr lang="en-IE" sz="2000" dirty="0"/>
          </a:p>
          <a:p>
            <a:endParaRPr lang="en-IE" sz="2000" dirty="0"/>
          </a:p>
          <a:p>
            <a:endParaRPr lang="en-IE" sz="2000" dirty="0"/>
          </a:p>
          <a:p>
            <a:endParaRPr lang="en-IE" sz="2000" dirty="0"/>
          </a:p>
          <a:p>
            <a:pPr marL="342900" indent="-342900">
              <a:buFont typeface="Arial" panose="020B0604020202020204" pitchFamily="34" charset="0"/>
              <a:buChar char="•"/>
            </a:pPr>
            <a:r>
              <a:rPr lang="en-IE" sz="2000" dirty="0"/>
              <a:t>Even small amounts used in gardens needed to be used and disposed of properly.</a:t>
            </a:r>
          </a:p>
          <a:p>
            <a:endParaRPr lang="en-IE" sz="2000" dirty="0"/>
          </a:p>
        </p:txBody>
      </p:sp>
      <p:sp>
        <p:nvSpPr>
          <p:cNvPr id="6" name="Slide Number Placeholder 5"/>
          <p:cNvSpPr>
            <a:spLocks noGrp="1"/>
          </p:cNvSpPr>
          <p:nvPr>
            <p:ph type="sldNum" sz="quarter" idx="12"/>
          </p:nvPr>
        </p:nvSpPr>
        <p:spPr/>
        <p:txBody>
          <a:bodyPr/>
          <a:lstStyle/>
          <a:p>
            <a:fld id="{CD06128C-B5D8-4978-BDE8-9EA8361F6051}" type="slidenum">
              <a:rPr lang="en-IE" smtClean="0"/>
              <a:pPr/>
              <a:t>5</a:t>
            </a:fld>
            <a:endParaRPr lang="en-IE" dirty="0"/>
          </a:p>
        </p:txBody>
      </p:sp>
      <p:pic>
        <p:nvPicPr>
          <p:cNvPr id="8" name="Picture 7" descr="A picture containing shape&#10;&#10;Description automatically generated">
            <a:extLst>
              <a:ext uri="{FF2B5EF4-FFF2-40B4-BE49-F238E27FC236}">
                <a16:creationId xmlns:a16="http://schemas.microsoft.com/office/drawing/2014/main" id="{AA0FB539-D638-472E-8927-67C98B7B4B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375" y="3559074"/>
            <a:ext cx="1188748" cy="1344168"/>
          </a:xfrm>
          <a:prstGeom prst="rect">
            <a:avLst/>
          </a:prstGeom>
        </p:spPr>
      </p:pic>
      <p:sp>
        <p:nvSpPr>
          <p:cNvPr id="11" name="TextBox 10">
            <a:extLst>
              <a:ext uri="{FF2B5EF4-FFF2-40B4-BE49-F238E27FC236}">
                <a16:creationId xmlns:a16="http://schemas.microsoft.com/office/drawing/2014/main" id="{64553C89-1D41-4BE9-A4A8-A07D51B44D45}"/>
              </a:ext>
            </a:extLst>
          </p:cNvPr>
          <p:cNvSpPr txBox="1"/>
          <p:nvPr/>
        </p:nvSpPr>
        <p:spPr>
          <a:xfrm>
            <a:off x="3227831" y="191800"/>
            <a:ext cx="2688337" cy="584775"/>
          </a:xfrm>
          <a:prstGeom prst="rect">
            <a:avLst/>
          </a:prstGeom>
          <a:solidFill>
            <a:schemeClr val="bg1"/>
          </a:solidFill>
        </p:spPr>
        <p:txBody>
          <a:bodyPr wrap="square" rtlCol="0">
            <a:spAutoFit/>
          </a:bodyPr>
          <a:lstStyle/>
          <a:p>
            <a:pPr algn="ctr"/>
            <a:r>
              <a:rPr lang="en-IE" sz="3200" b="1" dirty="0"/>
              <a:t>Toxic Pollution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995" y="178484"/>
            <a:ext cx="3844066" cy="646331"/>
          </a:xfrm>
          <a:prstGeom prst="rect">
            <a:avLst/>
          </a:prstGeom>
          <a:noFill/>
        </p:spPr>
        <p:txBody>
          <a:bodyPr wrap="none" rtlCol="0">
            <a:spAutoFit/>
          </a:bodyPr>
          <a:lstStyle/>
          <a:p>
            <a:r>
              <a:rPr lang="en-IE" sz="3600" b="1" dirty="0">
                <a:solidFill>
                  <a:schemeClr val="accent1">
                    <a:lumMod val="50000"/>
                  </a:schemeClr>
                </a:solidFill>
              </a:rPr>
              <a:t>Microbial Pollution</a:t>
            </a:r>
          </a:p>
        </p:txBody>
      </p:sp>
      <p:sp>
        <p:nvSpPr>
          <p:cNvPr id="3" name="TextBox 2"/>
          <p:cNvSpPr txBox="1"/>
          <p:nvPr/>
        </p:nvSpPr>
        <p:spPr>
          <a:xfrm>
            <a:off x="292995" y="1052534"/>
            <a:ext cx="8477250" cy="1200329"/>
          </a:xfrm>
          <a:prstGeom prst="rect">
            <a:avLst/>
          </a:prstGeom>
          <a:noFill/>
        </p:spPr>
        <p:txBody>
          <a:bodyPr wrap="square" rtlCol="0">
            <a:spAutoFit/>
          </a:bodyPr>
          <a:lstStyle/>
          <a:p>
            <a:r>
              <a:rPr lang="en-IE" sz="2400" dirty="0"/>
              <a:t>Water in rivers and lakes contain multitudes of bacteria and other micro-organisms  that are beneficial for the functioning of aquatic ecosystems.</a:t>
            </a:r>
          </a:p>
        </p:txBody>
      </p:sp>
      <p:pic>
        <p:nvPicPr>
          <p:cNvPr id="4" name="Picture 12" descr="http://www.healingtalks.com/wp-content/uploads/2014/08/Contamination-of-drinking-wat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56" y="2473721"/>
            <a:ext cx="3207023" cy="2517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21480" y="2519934"/>
            <a:ext cx="4663440" cy="2308324"/>
          </a:xfrm>
          <a:prstGeom prst="rect">
            <a:avLst/>
          </a:prstGeom>
          <a:noFill/>
        </p:spPr>
        <p:txBody>
          <a:bodyPr wrap="square" rtlCol="0">
            <a:spAutoFit/>
          </a:bodyPr>
          <a:lstStyle/>
          <a:p>
            <a:r>
              <a:rPr lang="en-IE" sz="2400" dirty="0"/>
              <a:t>However, water can carry harmful micro-organisms that don’t occur naturally in the water but get there from contamination.  This is why we treat drinking water to reduce the risk of disease.</a:t>
            </a:r>
          </a:p>
        </p:txBody>
      </p:sp>
      <p:sp>
        <p:nvSpPr>
          <p:cNvPr id="6" name="TextBox 5"/>
          <p:cNvSpPr txBox="1"/>
          <p:nvPr/>
        </p:nvSpPr>
        <p:spPr>
          <a:xfrm>
            <a:off x="333375" y="5392612"/>
            <a:ext cx="8477250" cy="1200329"/>
          </a:xfrm>
          <a:prstGeom prst="rect">
            <a:avLst/>
          </a:prstGeom>
          <a:noFill/>
        </p:spPr>
        <p:txBody>
          <a:bodyPr wrap="square" rtlCol="0">
            <a:spAutoFit/>
          </a:bodyPr>
          <a:lstStyle/>
          <a:p>
            <a:r>
              <a:rPr lang="en-IE" sz="2400" dirty="0"/>
              <a:t>Most of the harmful micro-organisms are found naturally in gut of domestic and wild animals, and humans.  They get into water when it’s contaminated by faeces and urine. </a:t>
            </a:r>
          </a:p>
        </p:txBody>
      </p:sp>
      <p:sp>
        <p:nvSpPr>
          <p:cNvPr id="7" name="Slide Number Placeholder 6"/>
          <p:cNvSpPr>
            <a:spLocks noGrp="1"/>
          </p:cNvSpPr>
          <p:nvPr>
            <p:ph type="sldNum" sz="quarter" idx="12"/>
          </p:nvPr>
        </p:nvSpPr>
        <p:spPr/>
        <p:txBody>
          <a:bodyPr/>
          <a:lstStyle/>
          <a:p>
            <a:fld id="{CD06128C-B5D8-4978-BDE8-9EA8361F6051}" type="slidenum">
              <a:rPr lang="en-IE" smtClean="0"/>
              <a:pPr/>
              <a:t>6</a:t>
            </a:fld>
            <a:endParaRPr lang="en-IE" dirty="0"/>
          </a:p>
        </p:txBody>
      </p:sp>
      <p:pic>
        <p:nvPicPr>
          <p:cNvPr id="8" name="Picture 7" descr="A blue and white logo&#10;&#10;Description automatically generated">
            <a:extLst>
              <a:ext uri="{FF2B5EF4-FFF2-40B4-BE49-F238E27FC236}">
                <a16:creationId xmlns:a16="http://schemas.microsoft.com/office/drawing/2014/main" id="{07D2F75B-52B9-6FC4-F768-BD9D369F99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43526"/>
            <a:ext cx="2402598" cy="916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li-das-machen-sie-im-darm.jpg"/>
          <p:cNvPicPr>
            <a:picLocks noChangeAspect="1"/>
          </p:cNvPicPr>
          <p:nvPr/>
        </p:nvPicPr>
        <p:blipFill>
          <a:blip r:embed="rId3" cstate="print"/>
          <a:srcRect l="16458" r="26875" b="6689"/>
          <a:stretch>
            <a:fillRect/>
          </a:stretch>
        </p:blipFill>
        <p:spPr>
          <a:xfrm>
            <a:off x="173225" y="4010382"/>
            <a:ext cx="2409083" cy="2232568"/>
          </a:xfrm>
          <a:prstGeom prst="rect">
            <a:avLst/>
          </a:prstGeom>
        </p:spPr>
      </p:pic>
      <p:pic>
        <p:nvPicPr>
          <p:cNvPr id="3" name="Picture 2" descr="pathogen-e-coli.jpg"/>
          <p:cNvPicPr>
            <a:picLocks noChangeAspect="1"/>
          </p:cNvPicPr>
          <p:nvPr/>
        </p:nvPicPr>
        <p:blipFill rotWithShape="1">
          <a:blip r:embed="rId4" cstate="print"/>
          <a:srcRect t="14872" r="47667" b="2750"/>
          <a:stretch/>
        </p:blipFill>
        <p:spPr>
          <a:xfrm>
            <a:off x="239589" y="839125"/>
            <a:ext cx="2069624" cy="2774541"/>
          </a:xfrm>
          <a:prstGeom prst="rect">
            <a:avLst/>
          </a:prstGeom>
        </p:spPr>
      </p:pic>
      <p:sp>
        <p:nvSpPr>
          <p:cNvPr id="5" name="TextBox 4"/>
          <p:cNvSpPr txBox="1"/>
          <p:nvPr/>
        </p:nvSpPr>
        <p:spPr>
          <a:xfrm>
            <a:off x="2438400" y="713395"/>
            <a:ext cx="6568439" cy="1877437"/>
          </a:xfrm>
          <a:prstGeom prst="rect">
            <a:avLst/>
          </a:prstGeom>
          <a:noFill/>
        </p:spPr>
        <p:txBody>
          <a:bodyPr wrap="square" rtlCol="0">
            <a:spAutoFit/>
          </a:bodyPr>
          <a:lstStyle/>
          <a:p>
            <a:pPr marL="0" lvl="2"/>
            <a:r>
              <a:rPr lang="en-GB" altLang="en-US" sz="2400" b="1" i="1" dirty="0"/>
              <a:t>E. coli </a:t>
            </a:r>
            <a:r>
              <a:rPr lang="en-GB" altLang="en-US" sz="2400" i="1" dirty="0"/>
              <a:t>– </a:t>
            </a:r>
            <a:r>
              <a:rPr lang="en-GB" altLang="en-US" sz="2400" dirty="0"/>
              <a:t>bacterium occurring naturally in gut of humans and other animals.  Can be beneficial, but some strains are disease-causing. The VTEC strain can cause kidney failure.</a:t>
            </a:r>
          </a:p>
          <a:p>
            <a:pPr marL="0" lvl="2"/>
            <a:endParaRPr lang="en-GB" altLang="en-US" sz="2000" dirty="0"/>
          </a:p>
        </p:txBody>
      </p:sp>
      <p:sp>
        <p:nvSpPr>
          <p:cNvPr id="7" name="Rectangle 6"/>
          <p:cNvSpPr/>
          <p:nvPr/>
        </p:nvSpPr>
        <p:spPr>
          <a:xfrm>
            <a:off x="2642028" y="3057392"/>
            <a:ext cx="6288595" cy="3801041"/>
          </a:xfrm>
          <a:prstGeom prst="rect">
            <a:avLst/>
          </a:prstGeom>
        </p:spPr>
        <p:txBody>
          <a:bodyPr wrap="square">
            <a:spAutoFit/>
          </a:bodyPr>
          <a:lstStyle/>
          <a:p>
            <a:pPr>
              <a:lnSpc>
                <a:spcPct val="90000"/>
              </a:lnSpc>
            </a:pPr>
            <a:r>
              <a:rPr lang="en-IE" altLang="en-US" sz="2400" b="1" i="1" dirty="0"/>
              <a:t>Cryptosporidium</a:t>
            </a:r>
            <a:r>
              <a:rPr lang="en-IE" altLang="en-US" sz="2400" i="1" dirty="0"/>
              <a:t> </a:t>
            </a:r>
          </a:p>
          <a:p>
            <a:pPr>
              <a:lnSpc>
                <a:spcPct val="90000"/>
              </a:lnSpc>
              <a:spcBef>
                <a:spcPts val="600"/>
              </a:spcBef>
              <a:spcAft>
                <a:spcPts val="600"/>
              </a:spcAft>
            </a:pPr>
            <a:r>
              <a:rPr lang="en-IE" altLang="en-US" sz="2400" dirty="0"/>
              <a:t>Parasite</a:t>
            </a:r>
            <a:r>
              <a:rPr lang="en-IE" altLang="en-US" sz="2400" i="1" dirty="0"/>
              <a:t> that </a:t>
            </a:r>
            <a:r>
              <a:rPr lang="en-IE" altLang="en-US" sz="2400" dirty="0"/>
              <a:t>lives in gut of livestock. Causes diarrhoea and fever in humans.  </a:t>
            </a:r>
          </a:p>
          <a:p>
            <a:pPr>
              <a:lnSpc>
                <a:spcPct val="90000"/>
              </a:lnSpc>
              <a:spcBef>
                <a:spcPts val="600"/>
              </a:spcBef>
              <a:spcAft>
                <a:spcPts val="600"/>
              </a:spcAft>
            </a:pPr>
            <a:r>
              <a:rPr lang="en-IE" altLang="en-US" sz="2400" dirty="0"/>
              <a:t>Ireland has highest incidence of illness in EU; higher stocking rates of livestock - more animal waste is getting into rivers and lakes that supply drinking water. Very serious public water issue in Galway 2007.</a:t>
            </a:r>
          </a:p>
          <a:p>
            <a:pPr>
              <a:lnSpc>
                <a:spcPct val="90000"/>
              </a:lnSpc>
              <a:spcBef>
                <a:spcPts val="600"/>
              </a:spcBef>
              <a:spcAft>
                <a:spcPts val="600"/>
              </a:spcAft>
            </a:pPr>
            <a:r>
              <a:rPr lang="en-IE" altLang="en-US" sz="2400" dirty="0"/>
              <a:t>Is resistant to chlorination, so treatment involves more expensive methods.</a:t>
            </a:r>
          </a:p>
        </p:txBody>
      </p:sp>
      <p:sp>
        <p:nvSpPr>
          <p:cNvPr id="6" name="TextBox 5"/>
          <p:cNvSpPr txBox="1"/>
          <p:nvPr/>
        </p:nvSpPr>
        <p:spPr>
          <a:xfrm>
            <a:off x="2435336" y="2226395"/>
            <a:ext cx="6369164" cy="830997"/>
          </a:xfrm>
          <a:prstGeom prst="rect">
            <a:avLst/>
          </a:prstGeom>
          <a:noFill/>
        </p:spPr>
        <p:txBody>
          <a:bodyPr wrap="square" rtlCol="0">
            <a:spAutoFit/>
          </a:bodyPr>
          <a:lstStyle/>
          <a:p>
            <a:pPr marL="0" lvl="2"/>
            <a:r>
              <a:rPr lang="en-GB" altLang="en-US" sz="2400" b="1" i="1" dirty="0"/>
              <a:t>Leptospira</a:t>
            </a:r>
            <a:r>
              <a:rPr lang="en-GB" altLang="en-US" sz="2400" i="1" dirty="0"/>
              <a:t> – </a:t>
            </a:r>
            <a:r>
              <a:rPr lang="en-GB" altLang="en-US" sz="2400" dirty="0"/>
              <a:t>found in wild rodents. Causes Weil’s Disease or Leptospirosis in humans. </a:t>
            </a:r>
          </a:p>
        </p:txBody>
      </p:sp>
      <p:sp>
        <p:nvSpPr>
          <p:cNvPr id="8" name="Slide Number Placeholder 7"/>
          <p:cNvSpPr>
            <a:spLocks noGrp="1"/>
          </p:cNvSpPr>
          <p:nvPr>
            <p:ph type="sldNum" sz="quarter" idx="12"/>
          </p:nvPr>
        </p:nvSpPr>
        <p:spPr/>
        <p:txBody>
          <a:bodyPr/>
          <a:lstStyle/>
          <a:p>
            <a:fld id="{CD06128C-B5D8-4978-BDE8-9EA8361F6051}" type="slidenum">
              <a:rPr lang="en-IE" smtClean="0"/>
              <a:pPr/>
              <a:t>7</a:t>
            </a:fld>
            <a:endParaRPr lang="en-IE" dirty="0"/>
          </a:p>
        </p:txBody>
      </p:sp>
      <p:sp>
        <p:nvSpPr>
          <p:cNvPr id="9" name="TextBox 8">
            <a:extLst>
              <a:ext uri="{FF2B5EF4-FFF2-40B4-BE49-F238E27FC236}">
                <a16:creationId xmlns:a16="http://schemas.microsoft.com/office/drawing/2014/main" id="{D2FFB4F9-C998-42F6-BA42-516322B3C8E2}"/>
              </a:ext>
            </a:extLst>
          </p:cNvPr>
          <p:cNvSpPr txBox="1"/>
          <p:nvPr/>
        </p:nvSpPr>
        <p:spPr>
          <a:xfrm>
            <a:off x="0" y="128620"/>
            <a:ext cx="5351401" cy="584775"/>
          </a:xfrm>
          <a:prstGeom prst="rect">
            <a:avLst/>
          </a:prstGeom>
          <a:noFill/>
        </p:spPr>
        <p:txBody>
          <a:bodyPr wrap="none" rtlCol="0">
            <a:spAutoFit/>
          </a:bodyPr>
          <a:lstStyle/>
          <a:p>
            <a:pPr algn="ctr"/>
            <a:r>
              <a:rPr lang="en-IE" sz="3200" b="1" dirty="0">
                <a:solidFill>
                  <a:schemeClr val="accent1">
                    <a:lumMod val="50000"/>
                  </a:schemeClr>
                </a:solidFill>
              </a:rPr>
              <a:t>Microbial Pollution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06128C-B5D8-4978-BDE8-9EA8361F6051}" type="slidenum">
              <a:rPr lang="en-IE" smtClean="0"/>
              <a:pPr/>
              <a:t>8</a:t>
            </a:fld>
            <a:endParaRPr lang="en-IE"/>
          </a:p>
        </p:txBody>
      </p:sp>
      <p:pic>
        <p:nvPicPr>
          <p:cNvPr id="3" name="Picture 2" descr="cattle.jpg"/>
          <p:cNvPicPr>
            <a:picLocks noChangeAspect="1"/>
          </p:cNvPicPr>
          <p:nvPr/>
        </p:nvPicPr>
        <p:blipFill>
          <a:blip r:embed="rId2" cstate="print"/>
          <a:stretch>
            <a:fillRect/>
          </a:stretch>
        </p:blipFill>
        <p:spPr>
          <a:xfrm>
            <a:off x="-1" y="-1587"/>
            <a:ext cx="9144001" cy="6858000"/>
          </a:xfrm>
          <a:prstGeom prst="rect">
            <a:avLst/>
          </a:prstGeom>
          <a:solidFill>
            <a:schemeClr val="bg1"/>
          </a:solidFill>
        </p:spPr>
      </p:pic>
      <p:sp>
        <p:nvSpPr>
          <p:cNvPr id="4" name="TextBox 3"/>
          <p:cNvSpPr txBox="1"/>
          <p:nvPr/>
        </p:nvSpPr>
        <p:spPr>
          <a:xfrm>
            <a:off x="103987" y="136525"/>
            <a:ext cx="7328172" cy="1938992"/>
          </a:xfrm>
          <a:prstGeom prst="rect">
            <a:avLst/>
          </a:prstGeom>
          <a:solidFill>
            <a:schemeClr val="bg1"/>
          </a:solidFill>
        </p:spPr>
        <p:txBody>
          <a:bodyPr wrap="square" rtlCol="0">
            <a:spAutoFit/>
          </a:bodyPr>
          <a:lstStyle/>
          <a:p>
            <a:r>
              <a:rPr lang="en-IE" sz="2400" b="1" dirty="0"/>
              <a:t>Microbial</a:t>
            </a:r>
            <a:r>
              <a:rPr lang="en-IE" sz="2400" dirty="0"/>
              <a:t> contamination  of water can result from:</a:t>
            </a:r>
          </a:p>
          <a:p>
            <a:pPr>
              <a:buFont typeface="Arial" pitchFamily="34" charset="0"/>
              <a:buChar char="•"/>
            </a:pPr>
            <a:r>
              <a:rPr lang="en-IE" sz="2400" dirty="0"/>
              <a:t>Cattle having access to a river or lake that supplies drinking water</a:t>
            </a:r>
          </a:p>
          <a:p>
            <a:pPr>
              <a:buFont typeface="Arial" pitchFamily="34" charset="0"/>
              <a:buChar char="•"/>
            </a:pPr>
            <a:r>
              <a:rPr lang="en-IE" sz="2400" dirty="0"/>
              <a:t>Slurry washing in after heavy rain</a:t>
            </a:r>
          </a:p>
          <a:p>
            <a:pPr>
              <a:buFont typeface="Arial" pitchFamily="34" charset="0"/>
              <a:buChar char="•"/>
            </a:pPr>
            <a:r>
              <a:rPr lang="en-IE" sz="2400" dirty="0"/>
              <a:t>Septic tanks located too near a stream, river or lake. </a:t>
            </a:r>
          </a:p>
        </p:txBody>
      </p:sp>
      <p:sp>
        <p:nvSpPr>
          <p:cNvPr id="5" name="TextBox 4"/>
          <p:cNvSpPr txBox="1"/>
          <p:nvPr/>
        </p:nvSpPr>
        <p:spPr>
          <a:xfrm>
            <a:off x="103986" y="4810904"/>
            <a:ext cx="8797987" cy="707886"/>
          </a:xfrm>
          <a:prstGeom prst="rect">
            <a:avLst/>
          </a:prstGeom>
          <a:solidFill>
            <a:schemeClr val="bg1"/>
          </a:solidFill>
        </p:spPr>
        <p:txBody>
          <a:bodyPr wrap="square" rtlCol="0">
            <a:spAutoFit/>
          </a:bodyPr>
          <a:lstStyle/>
          <a:p>
            <a:r>
              <a:rPr lang="en-IE" sz="2000" b="1" dirty="0"/>
              <a:t>Most people in Ireland get their water from rivers or lakes or reservoirs that are fed by surface water, so it’s important to keep them free of contamination.</a:t>
            </a:r>
          </a:p>
        </p:txBody>
      </p:sp>
      <p:sp>
        <p:nvSpPr>
          <p:cNvPr id="6" name="TextBox 5"/>
          <p:cNvSpPr txBox="1"/>
          <p:nvPr/>
        </p:nvSpPr>
        <p:spPr>
          <a:xfrm>
            <a:off x="103987" y="5987018"/>
            <a:ext cx="9008428" cy="384721"/>
          </a:xfrm>
          <a:prstGeom prst="rect">
            <a:avLst/>
          </a:prstGeom>
          <a:solidFill>
            <a:schemeClr val="bg1"/>
          </a:solidFill>
        </p:spPr>
        <p:txBody>
          <a:bodyPr wrap="none" rtlCol="0">
            <a:spAutoFit/>
          </a:bodyPr>
          <a:lstStyle/>
          <a:p>
            <a:r>
              <a:rPr lang="en-IE" sz="1900" b="1" dirty="0"/>
              <a:t>Groundwater is another important source of water and that can get contaminated also.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25330" y="-144463"/>
            <a:ext cx="9118670" cy="6761867"/>
            <a:chOff x="25330" y="-144463"/>
            <a:chExt cx="9028130" cy="6761867"/>
          </a:xfrm>
        </p:grpSpPr>
        <p:grpSp>
          <p:nvGrpSpPr>
            <p:cNvPr id="36" name="Group 35"/>
            <p:cNvGrpSpPr/>
            <p:nvPr/>
          </p:nvGrpSpPr>
          <p:grpSpPr>
            <a:xfrm>
              <a:off x="139147" y="-144463"/>
              <a:ext cx="8914313" cy="6761867"/>
              <a:chOff x="139147" y="-144463"/>
              <a:chExt cx="8914313" cy="6761867"/>
            </a:xfrm>
          </p:grpSpPr>
          <p:sp>
            <p:nvSpPr>
              <p:cNvPr id="10" name="Rectangle 9"/>
              <p:cNvSpPr/>
              <p:nvPr/>
            </p:nvSpPr>
            <p:spPr>
              <a:xfrm>
                <a:off x="5550010" y="3649649"/>
                <a:ext cx="1240403" cy="357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Tree.jpg"/>
              <p:cNvPicPr>
                <a:picLocks noChangeAspect="1"/>
              </p:cNvPicPr>
              <p:nvPr/>
            </p:nvPicPr>
            <p:blipFill>
              <a:blip r:embed="rId3" cstate="print"/>
              <a:stretch>
                <a:fillRect/>
              </a:stretch>
            </p:blipFill>
            <p:spPr>
              <a:xfrm>
                <a:off x="7613540" y="2982196"/>
                <a:ext cx="549484" cy="630348"/>
              </a:xfrm>
              <a:prstGeom prst="rect">
                <a:avLst/>
              </a:prstGeom>
            </p:spPr>
          </p:pic>
          <p:pic>
            <p:nvPicPr>
              <p:cNvPr id="8" name="Picture 7" descr="Tree.jpg"/>
              <p:cNvPicPr>
                <a:picLocks noChangeAspect="1"/>
              </p:cNvPicPr>
              <p:nvPr/>
            </p:nvPicPr>
            <p:blipFill>
              <a:blip r:embed="rId3" cstate="print"/>
              <a:stretch>
                <a:fillRect/>
              </a:stretch>
            </p:blipFill>
            <p:spPr>
              <a:xfrm>
                <a:off x="4572000" y="2873527"/>
                <a:ext cx="549484" cy="630348"/>
              </a:xfrm>
              <a:prstGeom prst="rect">
                <a:avLst/>
              </a:prstGeom>
            </p:spPr>
          </p:pic>
          <p:pic>
            <p:nvPicPr>
              <p:cNvPr id="7" name="Picture 6" descr="Tree.jpg"/>
              <p:cNvPicPr>
                <a:picLocks noChangeAspect="1"/>
              </p:cNvPicPr>
              <p:nvPr/>
            </p:nvPicPr>
            <p:blipFill>
              <a:blip r:embed="rId3" cstate="print"/>
              <a:stretch>
                <a:fillRect/>
              </a:stretch>
            </p:blipFill>
            <p:spPr>
              <a:xfrm>
                <a:off x="8335662" y="2965353"/>
                <a:ext cx="549484" cy="630348"/>
              </a:xfrm>
              <a:prstGeom prst="rect">
                <a:avLst/>
              </a:prstGeom>
            </p:spPr>
          </p:pic>
          <p:pic>
            <p:nvPicPr>
              <p:cNvPr id="9" name="Picture 8" descr="Tree.jpg"/>
              <p:cNvPicPr>
                <a:picLocks noChangeAspect="1"/>
              </p:cNvPicPr>
              <p:nvPr/>
            </p:nvPicPr>
            <p:blipFill>
              <a:blip r:embed="rId3" cstate="print"/>
              <a:stretch>
                <a:fillRect/>
              </a:stretch>
            </p:blipFill>
            <p:spPr>
              <a:xfrm>
                <a:off x="1550670" y="1817329"/>
                <a:ext cx="549484" cy="630348"/>
              </a:xfrm>
              <a:prstGeom prst="rect">
                <a:avLst/>
              </a:prstGeom>
            </p:spPr>
          </p:pic>
          <p:sp>
            <p:nvSpPr>
              <p:cNvPr id="4098" name="AutoShape 2" descr="https://i.pinimg.com/564x/ff/5a/74/ff5a741afd59d527f4492c593b3291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3" name="Picture 2" descr="Tree.jpg"/>
              <p:cNvPicPr>
                <a:picLocks noChangeAspect="1"/>
              </p:cNvPicPr>
              <p:nvPr/>
            </p:nvPicPr>
            <p:blipFill>
              <a:blip r:embed="rId3" cstate="print"/>
              <a:stretch>
                <a:fillRect/>
              </a:stretch>
            </p:blipFill>
            <p:spPr>
              <a:xfrm>
                <a:off x="2227857" y="1826606"/>
                <a:ext cx="549484" cy="630348"/>
              </a:xfrm>
              <a:prstGeom prst="rect">
                <a:avLst/>
              </a:prstGeom>
            </p:spPr>
          </p:pic>
          <p:sp>
            <p:nvSpPr>
              <p:cNvPr id="4" name="Freeform 3"/>
              <p:cNvSpPr/>
              <p:nvPr/>
            </p:nvSpPr>
            <p:spPr>
              <a:xfrm>
                <a:off x="179804" y="2429706"/>
                <a:ext cx="8873656" cy="4134678"/>
              </a:xfrm>
              <a:custGeom>
                <a:avLst/>
                <a:gdLst>
                  <a:gd name="connsiteX0" fmla="*/ 588397 w 8873656"/>
                  <a:gd name="connsiteY0" fmla="*/ 23854 h 4134678"/>
                  <a:gd name="connsiteX1" fmla="*/ 1637969 w 8873656"/>
                  <a:gd name="connsiteY1" fmla="*/ 15903 h 4134678"/>
                  <a:gd name="connsiteX2" fmla="*/ 2472856 w 8873656"/>
                  <a:gd name="connsiteY2" fmla="*/ 7952 h 4134678"/>
                  <a:gd name="connsiteX3" fmla="*/ 2886324 w 8873656"/>
                  <a:gd name="connsiteY3" fmla="*/ 87465 h 4134678"/>
                  <a:gd name="connsiteX4" fmla="*/ 3013545 w 8873656"/>
                  <a:gd name="connsiteY4" fmla="*/ 143124 h 4134678"/>
                  <a:gd name="connsiteX5" fmla="*/ 3291840 w 8873656"/>
                  <a:gd name="connsiteY5" fmla="*/ 294198 h 4134678"/>
                  <a:gd name="connsiteX6" fmla="*/ 3641698 w 8873656"/>
                  <a:gd name="connsiteY6" fmla="*/ 485030 h 4134678"/>
                  <a:gd name="connsiteX7" fmla="*/ 3753016 w 8873656"/>
                  <a:gd name="connsiteY7" fmla="*/ 532738 h 4134678"/>
                  <a:gd name="connsiteX8" fmla="*/ 3951799 w 8873656"/>
                  <a:gd name="connsiteY8" fmla="*/ 683812 h 4134678"/>
                  <a:gd name="connsiteX9" fmla="*/ 4214192 w 8873656"/>
                  <a:gd name="connsiteY9" fmla="*/ 826936 h 4134678"/>
                  <a:gd name="connsiteX10" fmla="*/ 4556098 w 8873656"/>
                  <a:gd name="connsiteY10" fmla="*/ 954157 h 4134678"/>
                  <a:gd name="connsiteX11" fmla="*/ 4993419 w 8873656"/>
                  <a:gd name="connsiteY11" fmla="*/ 1121134 h 4134678"/>
                  <a:gd name="connsiteX12" fmla="*/ 5478449 w 8873656"/>
                  <a:gd name="connsiteY12" fmla="*/ 1192696 h 4134678"/>
                  <a:gd name="connsiteX13" fmla="*/ 5653378 w 8873656"/>
                  <a:gd name="connsiteY13" fmla="*/ 1343771 h 4134678"/>
                  <a:gd name="connsiteX14" fmla="*/ 6066845 w 8873656"/>
                  <a:gd name="connsiteY14" fmla="*/ 1439186 h 4134678"/>
                  <a:gd name="connsiteX15" fmla="*/ 6313336 w 8873656"/>
                  <a:gd name="connsiteY15" fmla="*/ 1391478 h 4134678"/>
                  <a:gd name="connsiteX16" fmla="*/ 6528021 w 8873656"/>
                  <a:gd name="connsiteY16" fmla="*/ 1248355 h 4134678"/>
                  <a:gd name="connsiteX17" fmla="*/ 6607534 w 8873656"/>
                  <a:gd name="connsiteY17" fmla="*/ 1160891 h 4134678"/>
                  <a:gd name="connsiteX18" fmla="*/ 8857753 w 8873656"/>
                  <a:gd name="connsiteY18" fmla="*/ 1152939 h 4134678"/>
                  <a:gd name="connsiteX19" fmla="*/ 8873656 w 8873656"/>
                  <a:gd name="connsiteY19" fmla="*/ 4015409 h 4134678"/>
                  <a:gd name="connsiteX20" fmla="*/ 0 w 8873656"/>
                  <a:gd name="connsiteY20" fmla="*/ 4134678 h 4134678"/>
                  <a:gd name="connsiteX21" fmla="*/ 63611 w 8873656"/>
                  <a:gd name="connsiteY21" fmla="*/ 0 h 4134678"/>
                  <a:gd name="connsiteX22" fmla="*/ 652007 w 8873656"/>
                  <a:gd name="connsiteY22" fmla="*/ 7952 h 4134678"/>
                  <a:gd name="connsiteX23" fmla="*/ 699715 w 8873656"/>
                  <a:gd name="connsiteY23" fmla="*/ 31805 h 4134678"/>
                  <a:gd name="connsiteX24" fmla="*/ 699715 w 8873656"/>
                  <a:gd name="connsiteY24" fmla="*/ 31805 h 4134678"/>
                  <a:gd name="connsiteX25" fmla="*/ 914400 w 8873656"/>
                  <a:gd name="connsiteY25" fmla="*/ 23854 h 413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73656" h="4134678">
                    <a:moveTo>
                      <a:pt x="588397" y="23854"/>
                    </a:moveTo>
                    <a:lnTo>
                      <a:pt x="1637969" y="15903"/>
                    </a:lnTo>
                    <a:lnTo>
                      <a:pt x="2472856" y="7952"/>
                    </a:lnTo>
                    <a:lnTo>
                      <a:pt x="2886324" y="87465"/>
                    </a:lnTo>
                    <a:lnTo>
                      <a:pt x="3013545" y="143124"/>
                    </a:lnTo>
                    <a:lnTo>
                      <a:pt x="3291840" y="294198"/>
                    </a:lnTo>
                    <a:lnTo>
                      <a:pt x="3641698" y="485030"/>
                    </a:lnTo>
                    <a:lnTo>
                      <a:pt x="3753016" y="532738"/>
                    </a:lnTo>
                    <a:lnTo>
                      <a:pt x="3951799" y="683812"/>
                    </a:lnTo>
                    <a:lnTo>
                      <a:pt x="4214192" y="826936"/>
                    </a:lnTo>
                    <a:lnTo>
                      <a:pt x="4556098" y="954157"/>
                    </a:lnTo>
                    <a:lnTo>
                      <a:pt x="4993419" y="1121134"/>
                    </a:lnTo>
                    <a:lnTo>
                      <a:pt x="5478449" y="1192696"/>
                    </a:lnTo>
                    <a:lnTo>
                      <a:pt x="5653378" y="1343771"/>
                    </a:lnTo>
                    <a:lnTo>
                      <a:pt x="6066845" y="1439186"/>
                    </a:lnTo>
                    <a:lnTo>
                      <a:pt x="6313336" y="1391478"/>
                    </a:lnTo>
                    <a:lnTo>
                      <a:pt x="6528021" y="1248355"/>
                    </a:lnTo>
                    <a:lnTo>
                      <a:pt x="6607534" y="1160891"/>
                    </a:lnTo>
                    <a:lnTo>
                      <a:pt x="8857753" y="1152939"/>
                    </a:lnTo>
                    <a:lnTo>
                      <a:pt x="8873656" y="4015409"/>
                    </a:lnTo>
                    <a:lnTo>
                      <a:pt x="0" y="4134678"/>
                    </a:lnTo>
                    <a:lnTo>
                      <a:pt x="63611" y="0"/>
                    </a:lnTo>
                    <a:lnTo>
                      <a:pt x="652007" y="7952"/>
                    </a:lnTo>
                    <a:lnTo>
                      <a:pt x="699715" y="31805"/>
                    </a:lnTo>
                    <a:lnTo>
                      <a:pt x="699715" y="31805"/>
                    </a:lnTo>
                    <a:lnTo>
                      <a:pt x="914400" y="23854"/>
                    </a:lnTo>
                  </a:path>
                </a:pathLst>
              </a:custGeom>
              <a:solidFill>
                <a:schemeClr val="accent6">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4" name="Freeform 13"/>
              <p:cNvSpPr/>
              <p:nvPr/>
            </p:nvSpPr>
            <p:spPr>
              <a:xfrm>
                <a:off x="179804" y="3484590"/>
                <a:ext cx="8865705" cy="3132814"/>
              </a:xfrm>
              <a:custGeom>
                <a:avLst/>
                <a:gdLst>
                  <a:gd name="connsiteX0" fmla="*/ 5478449 w 8865705"/>
                  <a:gd name="connsiteY0" fmla="*/ 254442 h 3132814"/>
                  <a:gd name="connsiteX1" fmla="*/ 4858247 w 8865705"/>
                  <a:gd name="connsiteY1" fmla="*/ 190832 h 3132814"/>
                  <a:gd name="connsiteX2" fmla="*/ 4325510 w 8865705"/>
                  <a:gd name="connsiteY2" fmla="*/ 103367 h 3132814"/>
                  <a:gd name="connsiteX3" fmla="*/ 3848432 w 8865705"/>
                  <a:gd name="connsiteY3" fmla="*/ 15903 h 3132814"/>
                  <a:gd name="connsiteX4" fmla="*/ 23854 w 8865705"/>
                  <a:gd name="connsiteY4" fmla="*/ 0 h 3132814"/>
                  <a:gd name="connsiteX5" fmla="*/ 0 w 8865705"/>
                  <a:gd name="connsiteY5" fmla="*/ 3132814 h 3132814"/>
                  <a:gd name="connsiteX6" fmla="*/ 8865705 w 8865705"/>
                  <a:gd name="connsiteY6" fmla="*/ 3029447 h 3132814"/>
                  <a:gd name="connsiteX7" fmla="*/ 8833900 w 8865705"/>
                  <a:gd name="connsiteY7" fmla="*/ 206734 h 3132814"/>
                  <a:gd name="connsiteX8" fmla="*/ 6535973 w 8865705"/>
                  <a:gd name="connsiteY8" fmla="*/ 254442 h 3132814"/>
                  <a:gd name="connsiteX9" fmla="*/ 6345141 w 8865705"/>
                  <a:gd name="connsiteY9" fmla="*/ 389614 h 3132814"/>
                  <a:gd name="connsiteX10" fmla="*/ 6106602 w 8865705"/>
                  <a:gd name="connsiteY10" fmla="*/ 445273 h 3132814"/>
                  <a:gd name="connsiteX11" fmla="*/ 6003235 w 8865705"/>
                  <a:gd name="connsiteY11" fmla="*/ 445273 h 3132814"/>
                  <a:gd name="connsiteX12" fmla="*/ 5732891 w 8865705"/>
                  <a:gd name="connsiteY12" fmla="*/ 389614 h 3132814"/>
                  <a:gd name="connsiteX13" fmla="*/ 5629524 w 8865705"/>
                  <a:gd name="connsiteY13" fmla="*/ 373712 h 3132814"/>
                  <a:gd name="connsiteX14" fmla="*/ 5478449 w 8865705"/>
                  <a:gd name="connsiteY14" fmla="*/ 254442 h 3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65705" h="3132814">
                    <a:moveTo>
                      <a:pt x="5478449" y="254442"/>
                    </a:moveTo>
                    <a:lnTo>
                      <a:pt x="4858247" y="190832"/>
                    </a:lnTo>
                    <a:lnTo>
                      <a:pt x="4325510" y="103367"/>
                    </a:lnTo>
                    <a:lnTo>
                      <a:pt x="3848432" y="15903"/>
                    </a:lnTo>
                    <a:lnTo>
                      <a:pt x="23854" y="0"/>
                    </a:lnTo>
                    <a:lnTo>
                      <a:pt x="0" y="3132814"/>
                    </a:lnTo>
                    <a:lnTo>
                      <a:pt x="8865705" y="3029447"/>
                    </a:lnTo>
                    <a:lnTo>
                      <a:pt x="8833900" y="206734"/>
                    </a:lnTo>
                    <a:lnTo>
                      <a:pt x="6535973" y="254442"/>
                    </a:lnTo>
                    <a:lnTo>
                      <a:pt x="6345141" y="389614"/>
                    </a:lnTo>
                    <a:lnTo>
                      <a:pt x="6106602" y="445273"/>
                    </a:lnTo>
                    <a:lnTo>
                      <a:pt x="6003235" y="445273"/>
                    </a:lnTo>
                    <a:lnTo>
                      <a:pt x="5732891" y="389614"/>
                    </a:lnTo>
                    <a:lnTo>
                      <a:pt x="5629524" y="373712"/>
                    </a:lnTo>
                    <a:lnTo>
                      <a:pt x="5478449" y="254442"/>
                    </a:lnTo>
                    <a:close/>
                  </a:path>
                </a:pathLst>
              </a:custGeom>
              <a:blipFill dpi="0" rotWithShape="1">
                <a:blip r:embed="rId4" cstate="print">
                  <a:alphaModFix amt="8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14"/>
              <p:cNvSpPr/>
              <p:nvPr/>
            </p:nvSpPr>
            <p:spPr>
              <a:xfrm>
                <a:off x="3673503" y="2798859"/>
                <a:ext cx="47707" cy="118474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3649649" y="2560321"/>
                <a:ext cx="111318" cy="2226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p:cNvSpPr txBox="1"/>
              <p:nvPr/>
            </p:nvSpPr>
            <p:spPr>
              <a:xfrm>
                <a:off x="139147" y="5783371"/>
                <a:ext cx="8845827" cy="707886"/>
              </a:xfrm>
              <a:prstGeom prst="rect">
                <a:avLst/>
              </a:prstGeom>
              <a:noFill/>
            </p:spPr>
            <p:txBody>
              <a:bodyPr wrap="square" rtlCol="0">
                <a:spAutoFit/>
              </a:bodyPr>
              <a:lstStyle/>
              <a:p>
                <a:r>
                  <a:rPr lang="en-IE" sz="2000" b="1" dirty="0"/>
                  <a:t>Groundwater ‘flows’ through subsoil and cracks in bedrock, but very slowly (&lt;0.5m per day).</a:t>
                </a:r>
              </a:p>
            </p:txBody>
          </p:sp>
          <p:sp>
            <p:nvSpPr>
              <p:cNvPr id="18" name="TextBox 17"/>
              <p:cNvSpPr txBox="1"/>
              <p:nvPr/>
            </p:nvSpPr>
            <p:spPr>
              <a:xfrm>
                <a:off x="1895030" y="3148625"/>
                <a:ext cx="1434560" cy="400110"/>
              </a:xfrm>
              <a:prstGeom prst="rect">
                <a:avLst/>
              </a:prstGeom>
              <a:noFill/>
            </p:spPr>
            <p:txBody>
              <a:bodyPr wrap="none" rtlCol="0">
                <a:spAutoFit/>
              </a:bodyPr>
              <a:lstStyle/>
              <a:p>
                <a:r>
                  <a:rPr lang="en-IE" sz="2000" dirty="0"/>
                  <a:t>Water Table</a:t>
                </a:r>
              </a:p>
            </p:txBody>
          </p:sp>
          <p:cxnSp>
            <p:nvCxnSpPr>
              <p:cNvPr id="20" name="Straight Arrow Connector 19"/>
              <p:cNvCxnSpPr/>
              <p:nvPr/>
            </p:nvCxnSpPr>
            <p:spPr>
              <a:xfrm flipH="1" flipV="1">
                <a:off x="2525988" y="2717554"/>
                <a:ext cx="504" cy="3374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53695" y="3468094"/>
                <a:ext cx="6625" cy="3564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812491" y="5296937"/>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ardrop 26"/>
              <p:cNvSpPr/>
              <p:nvPr/>
            </p:nvSpPr>
            <p:spPr>
              <a:xfrm rot="14783941">
                <a:off x="3824512" y="2512832"/>
                <a:ext cx="65228" cy="6898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ardrop 27"/>
              <p:cNvSpPr/>
              <p:nvPr/>
            </p:nvSpPr>
            <p:spPr>
              <a:xfrm rot="1517788">
                <a:off x="3553793" y="2509209"/>
                <a:ext cx="65228" cy="6898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eardrop 28"/>
              <p:cNvSpPr/>
              <p:nvPr/>
            </p:nvSpPr>
            <p:spPr>
              <a:xfrm rot="16887414">
                <a:off x="3835541" y="2641873"/>
                <a:ext cx="65228" cy="6898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Teardrop 29"/>
              <p:cNvSpPr/>
              <p:nvPr/>
            </p:nvSpPr>
            <p:spPr>
              <a:xfrm rot="414981">
                <a:off x="3518091" y="2605073"/>
                <a:ext cx="65228" cy="6898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ardrop 30"/>
              <p:cNvSpPr/>
              <p:nvPr/>
            </p:nvSpPr>
            <p:spPr>
              <a:xfrm rot="12001123">
                <a:off x="3697867" y="2439424"/>
                <a:ext cx="65228" cy="6898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ardrop 31"/>
              <p:cNvSpPr/>
              <p:nvPr/>
            </p:nvSpPr>
            <p:spPr>
              <a:xfrm rot="16887414">
                <a:off x="3861088" y="2820702"/>
                <a:ext cx="65228" cy="6898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ight Arrow 32"/>
              <p:cNvSpPr/>
              <p:nvPr/>
            </p:nvSpPr>
            <p:spPr>
              <a:xfrm>
                <a:off x="1228008" y="4746360"/>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ight Arrow 33"/>
              <p:cNvSpPr/>
              <p:nvPr/>
            </p:nvSpPr>
            <p:spPr>
              <a:xfrm>
                <a:off x="3848760" y="4518199"/>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ight Arrow 34"/>
              <p:cNvSpPr/>
              <p:nvPr/>
            </p:nvSpPr>
            <p:spPr>
              <a:xfrm>
                <a:off x="7722186" y="5426433"/>
                <a:ext cx="508883" cy="221268"/>
              </a:xfrm>
              <a:prstGeom prst="rightArrow">
                <a:avLst/>
              </a:prstGeom>
              <a:blipFill>
                <a:blip r:embed="rId4"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7" name="TextBox 36"/>
            <p:cNvSpPr txBox="1"/>
            <p:nvPr/>
          </p:nvSpPr>
          <p:spPr>
            <a:xfrm>
              <a:off x="25330" y="295009"/>
              <a:ext cx="4507766" cy="584775"/>
            </a:xfrm>
            <a:prstGeom prst="rect">
              <a:avLst/>
            </a:prstGeom>
            <a:noFill/>
          </p:spPr>
          <p:txBody>
            <a:bodyPr wrap="square" rtlCol="0">
              <a:spAutoFit/>
            </a:bodyPr>
            <a:lstStyle/>
            <a:p>
              <a:pPr algn="ctr"/>
              <a:r>
                <a:rPr lang="en-IE" sz="3200" b="1" dirty="0">
                  <a:solidFill>
                    <a:schemeClr val="accent1">
                      <a:lumMod val="50000"/>
                    </a:schemeClr>
                  </a:solidFill>
                </a:rPr>
                <a:t>Groundwater and Wells</a:t>
              </a:r>
            </a:p>
          </p:txBody>
        </p:sp>
        <p:sp>
          <p:nvSpPr>
            <p:cNvPr id="38" name="TextBox 37"/>
            <p:cNvSpPr txBox="1"/>
            <p:nvPr/>
          </p:nvSpPr>
          <p:spPr>
            <a:xfrm>
              <a:off x="139148" y="876298"/>
              <a:ext cx="8745998" cy="954107"/>
            </a:xfrm>
            <a:prstGeom prst="rect">
              <a:avLst/>
            </a:prstGeom>
            <a:noFill/>
          </p:spPr>
          <p:txBody>
            <a:bodyPr wrap="square" rtlCol="0">
              <a:spAutoFit/>
            </a:bodyPr>
            <a:lstStyle/>
            <a:p>
              <a:r>
                <a:rPr lang="en-IE" sz="2800" dirty="0"/>
                <a:t>Groundwater originates as rainfall that percolates through the soil to the underlying subsoil and bedrock</a:t>
              </a:r>
              <a:r>
                <a:rPr lang="en-IE" sz="2400" dirty="0"/>
                <a:t>. </a:t>
              </a:r>
            </a:p>
          </p:txBody>
        </p:sp>
        <p:cxnSp>
          <p:nvCxnSpPr>
            <p:cNvPr id="41" name="Straight Connector 40"/>
            <p:cNvCxnSpPr/>
            <p:nvPr/>
          </p:nvCxnSpPr>
          <p:spPr>
            <a:xfrm flipH="1">
              <a:off x="6453963" y="1765005"/>
              <a:ext cx="255182" cy="87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606903" y="2087526"/>
              <a:ext cx="255182" cy="87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088373" y="1616149"/>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528391" y="2169042"/>
              <a:ext cx="255182" cy="87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35703" y="1587796"/>
              <a:ext cx="255182" cy="87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336465" y="2527005"/>
              <a:ext cx="134680" cy="4288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240773" y="1768549"/>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53471" y="2388782"/>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918252" y="2222205"/>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697973" y="2225749"/>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893443" y="2707759"/>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536020" y="1871331"/>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873256" y="1726019"/>
              <a:ext cx="255182" cy="87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209953" y="1938670"/>
              <a:ext cx="216196" cy="6663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318439" y="1704754"/>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840820" y="2176131"/>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259034" y="2137144"/>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977117" y="1768550"/>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129517" y="1920950"/>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420142" y="1424763"/>
              <a:ext cx="258723" cy="8683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349256" y="1481471"/>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895061" y="1718931"/>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69090" y="1750828"/>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027816" y="1807536"/>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211574" y="1534633"/>
              <a:ext cx="141767" cy="4749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39972" y="2647507"/>
              <a:ext cx="0" cy="47846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75684" y="2480931"/>
              <a:ext cx="0" cy="47846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952847" y="2622697"/>
              <a:ext cx="0" cy="47846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371600" y="2796363"/>
              <a:ext cx="0" cy="47846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48586" y="4125432"/>
              <a:ext cx="1748427" cy="400110"/>
            </a:xfrm>
            <a:prstGeom prst="rect">
              <a:avLst/>
            </a:prstGeom>
            <a:noFill/>
          </p:spPr>
          <p:txBody>
            <a:bodyPr wrap="none" rtlCol="0">
              <a:spAutoFit/>
            </a:bodyPr>
            <a:lstStyle/>
            <a:p>
              <a:r>
                <a:rPr lang="en-IE" sz="2000" dirty="0"/>
                <a:t>Saturated zone</a:t>
              </a:r>
            </a:p>
          </p:txBody>
        </p:sp>
        <p:sp>
          <p:nvSpPr>
            <p:cNvPr id="83" name="TextBox 82"/>
            <p:cNvSpPr txBox="1"/>
            <p:nvPr/>
          </p:nvSpPr>
          <p:spPr>
            <a:xfrm>
              <a:off x="3944679" y="3803266"/>
              <a:ext cx="4327451" cy="707886"/>
            </a:xfrm>
            <a:prstGeom prst="rect">
              <a:avLst/>
            </a:prstGeom>
            <a:noFill/>
          </p:spPr>
          <p:txBody>
            <a:bodyPr wrap="square" rtlCol="0">
              <a:spAutoFit/>
            </a:bodyPr>
            <a:lstStyle/>
            <a:p>
              <a:r>
                <a:rPr lang="en-IE" sz="2000" dirty="0"/>
                <a:t>In places (aquifers), the groundwater can be tapped by a well, for human use</a:t>
              </a:r>
            </a:p>
          </p:txBody>
        </p:sp>
        <p:cxnSp>
          <p:nvCxnSpPr>
            <p:cNvPr id="85" name="Straight Arrow Connector 84"/>
            <p:cNvCxnSpPr/>
            <p:nvPr/>
          </p:nvCxnSpPr>
          <p:spPr>
            <a:xfrm flipH="1" flipV="1">
              <a:off x="3817088" y="3678865"/>
              <a:ext cx="191386" cy="3189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Slide Number Placeholder 70"/>
          <p:cNvSpPr>
            <a:spLocks noGrp="1"/>
          </p:cNvSpPr>
          <p:nvPr>
            <p:ph type="sldNum" sz="quarter" idx="12"/>
          </p:nvPr>
        </p:nvSpPr>
        <p:spPr/>
        <p:txBody>
          <a:bodyPr/>
          <a:lstStyle/>
          <a:p>
            <a:fld id="{CD06128C-B5D8-4978-BDE8-9EA8361F6051}" type="slidenum">
              <a:rPr lang="en-IE" smtClean="0"/>
              <a:pPr/>
              <a:t>9</a:t>
            </a:fld>
            <a:endParaRPr lang="en-I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8b36b1-3bd9-4383-896c-30a371c4d37d">
      <Terms xmlns="http://schemas.microsoft.com/office/infopath/2007/PartnerControls"/>
    </lcf76f155ced4ddcb4097134ff3c332f>
    <TaxCatchAll xmlns="07d920c5-8f7e-4a25-a840-e2fe4b60dc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EF260A24FBA647A144C62EFD34C21E" ma:contentTypeVersion="18" ma:contentTypeDescription="Create a new document." ma:contentTypeScope="" ma:versionID="ab834a9b2dc8b7e754f3ddfeaf2d81d4">
  <xsd:schema xmlns:xsd="http://www.w3.org/2001/XMLSchema" xmlns:xs="http://www.w3.org/2001/XMLSchema" xmlns:p="http://schemas.microsoft.com/office/2006/metadata/properties" xmlns:ns2="468b36b1-3bd9-4383-896c-30a371c4d37d" xmlns:ns3="07d920c5-8f7e-4a25-a840-e2fe4b60dcee" targetNamespace="http://schemas.microsoft.com/office/2006/metadata/properties" ma:root="true" ma:fieldsID="4fb7bbe683214855cc4c92ebf0e1a8d2" ns2:_="" ns3:_="">
    <xsd:import namespace="468b36b1-3bd9-4383-896c-30a371c4d37d"/>
    <xsd:import namespace="07d920c5-8f7e-4a25-a840-e2fe4b60d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b36b1-3bd9-4383-896c-30a371c4d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b28068-5bdd-4416-8cfd-20eb7a9d51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d920c5-8f7e-4a25-a840-e2fe4b60dce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055cd4-656c-495a-8c8b-ef4ebfe22a2c}" ma:internalName="TaxCatchAll" ma:showField="CatchAllData" ma:web="07d920c5-8f7e-4a25-a840-e2fe4b60dc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36858-E4B5-4FFC-BEE0-DFD81AF38DF1}">
  <ds:schemaRefs>
    <ds:schemaRef ds:uri="http://schemas.microsoft.com/sharepoint/v3/contenttype/forms"/>
  </ds:schemaRefs>
</ds:datastoreItem>
</file>

<file path=customXml/itemProps2.xml><?xml version="1.0" encoding="utf-8"?>
<ds:datastoreItem xmlns:ds="http://schemas.openxmlformats.org/officeDocument/2006/customXml" ds:itemID="{030F92C2-4659-4456-A8D4-9F17839D3D69}">
  <ds:schemaRefs>
    <ds:schemaRef ds:uri="http://schemas.microsoft.com/office/2006/metadata/properties"/>
    <ds:schemaRef ds:uri="http://schemas.microsoft.com/office/infopath/2007/PartnerControls"/>
    <ds:schemaRef ds:uri="468b36b1-3bd9-4383-896c-30a371c4d37d"/>
    <ds:schemaRef ds:uri="07d920c5-8f7e-4a25-a840-e2fe4b60dcee"/>
  </ds:schemaRefs>
</ds:datastoreItem>
</file>

<file path=customXml/itemProps3.xml><?xml version="1.0" encoding="utf-8"?>
<ds:datastoreItem xmlns:ds="http://schemas.openxmlformats.org/officeDocument/2006/customXml" ds:itemID="{A99017BB-8201-41B0-80B4-63D322969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8b36b1-3bd9-4383-896c-30a371c4d37d"/>
    <ds:schemaRef ds:uri="07d920c5-8f7e-4a25-a840-e2fe4b60dc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21489</TotalTime>
  <Words>1885</Words>
  <Application>Microsoft Office PowerPoint</Application>
  <PresentationFormat>On-screen Show (4:3)</PresentationFormat>
  <Paragraphs>187</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Gretta McCarron</cp:lastModifiedBy>
  <cp:revision>651</cp:revision>
  <cp:lastPrinted>2023-08-04T14:29:45Z</cp:lastPrinted>
  <dcterms:created xsi:type="dcterms:W3CDTF">2022-12-19T16:02:55Z</dcterms:created>
  <dcterms:modified xsi:type="dcterms:W3CDTF">2024-05-15T10:21:39Z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0x0101002CEF260A24FBA647A144C62EFD34C21E</vt:lpwstr>
  </property>
  <property fmtid="{D5CDD505-2E9C-101B-9397-08002B2CF9AE}" pid="3" name="MediaServiceImageTags">
    <vt:lpwstr/>
  </property>
</Properties>
</file>