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3" r:id="rId5"/>
    <p:sldId id="318" r:id="rId6"/>
    <p:sldId id="326" r:id="rId7"/>
    <p:sldId id="256" r:id="rId8"/>
    <p:sldId id="279" r:id="rId9"/>
    <p:sldId id="304" r:id="rId10"/>
    <p:sldId id="302" r:id="rId11"/>
    <p:sldId id="271" r:id="rId12"/>
    <p:sldId id="327" r:id="rId13"/>
    <p:sldId id="274" r:id="rId14"/>
    <p:sldId id="266" r:id="rId15"/>
    <p:sldId id="264" r:id="rId16"/>
    <p:sldId id="267" r:id="rId17"/>
    <p:sldId id="275" r:id="rId18"/>
    <p:sldId id="270" r:id="rId19"/>
    <p:sldId id="280" r:id="rId20"/>
    <p:sldId id="328"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19">
          <p15:clr>
            <a:srgbClr val="A4A3A4"/>
          </p15:clr>
        </p15:guide>
        <p15:guide id="4" pos="575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FAF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0E710-C836-4CC3-97F2-8462F7BB2B2B}" v="108" dt="2024-05-14T15:21:55.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37" autoAdjust="0"/>
    <p:restoredTop sz="81081" autoAdjust="0"/>
  </p:normalViewPr>
  <p:slideViewPr>
    <p:cSldViewPr snapToGrid="0" showGuides="1">
      <p:cViewPr varScale="1">
        <p:scale>
          <a:sx n="62" d="100"/>
          <a:sy n="62" d="100"/>
        </p:scale>
        <p:origin x="2318" y="67"/>
      </p:cViewPr>
      <p:guideLst>
        <p:guide orient="horz" pos="2160"/>
        <p:guide pos="2880"/>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54" d="100"/>
          <a:sy n="154" d="100"/>
        </p:scale>
        <p:origin x="-1560" y="3696"/>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ta McCarron" userId="b310b63e-defb-401d-8269-e3cd0052e290" providerId="ADAL" clId="{CE2F54F5-325A-4374-BFCF-155F3DA1A597}"/>
    <pc:docChg chg="custSel modSld">
      <pc:chgData name="Gretta McCarron" userId="b310b63e-defb-401d-8269-e3cd0052e290" providerId="ADAL" clId="{CE2F54F5-325A-4374-BFCF-155F3DA1A597}" dt="2023-08-17T11:10:21.399" v="89" actId="20577"/>
      <pc:docMkLst>
        <pc:docMk/>
      </pc:docMkLst>
      <pc:sldChg chg="modSp mod">
        <pc:chgData name="Gretta McCarron" userId="b310b63e-defb-401d-8269-e3cd0052e290" providerId="ADAL" clId="{CE2F54F5-325A-4374-BFCF-155F3DA1A597}" dt="2023-08-17T11:10:21.399" v="89" actId="20577"/>
        <pc:sldMkLst>
          <pc:docMk/>
          <pc:sldMk cId="0" sldId="271"/>
        </pc:sldMkLst>
        <pc:spChg chg="mod">
          <ac:chgData name="Gretta McCarron" userId="b310b63e-defb-401d-8269-e3cd0052e290" providerId="ADAL" clId="{CE2F54F5-325A-4374-BFCF-155F3DA1A597}" dt="2023-08-17T11:10:21.399" v="89" actId="20577"/>
          <ac:spMkLst>
            <pc:docMk/>
            <pc:sldMk cId="0" sldId="271"/>
            <ac:spMk id="10" creationId="{38E43D99-A571-468F-819B-4000B023E6F2}"/>
          </ac:spMkLst>
        </pc:spChg>
      </pc:sldChg>
      <pc:sldChg chg="addSp delSp modSp mod">
        <pc:chgData name="Gretta McCarron" userId="b310b63e-defb-401d-8269-e3cd0052e290" providerId="ADAL" clId="{CE2F54F5-325A-4374-BFCF-155F3DA1A597}" dt="2023-08-17T11:09:57.445" v="87" actId="478"/>
        <pc:sldMkLst>
          <pc:docMk/>
          <pc:sldMk cId="0" sldId="273"/>
        </pc:sldMkLst>
        <pc:spChg chg="del mod">
          <ac:chgData name="Gretta McCarron" userId="b310b63e-defb-401d-8269-e3cd0052e290" providerId="ADAL" clId="{CE2F54F5-325A-4374-BFCF-155F3DA1A597}" dt="2023-08-17T11:08:37.733" v="5" actId="478"/>
          <ac:spMkLst>
            <pc:docMk/>
            <pc:sldMk cId="0" sldId="273"/>
            <ac:spMk id="2" creationId="{00000000-0000-0000-0000-000000000000}"/>
          </ac:spMkLst>
        </pc:spChg>
        <pc:spChg chg="del">
          <ac:chgData name="Gretta McCarron" userId="b310b63e-defb-401d-8269-e3cd0052e290" providerId="ADAL" clId="{CE2F54F5-325A-4374-BFCF-155F3DA1A597}" dt="2023-08-17T11:09:57.445" v="87" actId="478"/>
          <ac:spMkLst>
            <pc:docMk/>
            <pc:sldMk cId="0" sldId="273"/>
            <ac:spMk id="5" creationId="{00000000-0000-0000-0000-000000000000}"/>
          </ac:spMkLst>
        </pc:spChg>
        <pc:spChg chg="mod">
          <ac:chgData name="Gretta McCarron" userId="b310b63e-defb-401d-8269-e3cd0052e290" providerId="ADAL" clId="{CE2F54F5-325A-4374-BFCF-155F3DA1A597}" dt="2023-08-17T11:09:17.762" v="85" actId="20577"/>
          <ac:spMkLst>
            <pc:docMk/>
            <pc:sldMk cId="0" sldId="273"/>
            <ac:spMk id="6" creationId="{61BCC735-5D1E-4132-8AC9-CBA4563BC9E9}"/>
          </ac:spMkLst>
        </pc:spChg>
        <pc:picChg chg="add mod">
          <ac:chgData name="Gretta McCarron" userId="b310b63e-defb-401d-8269-e3cd0052e290" providerId="ADAL" clId="{CE2F54F5-325A-4374-BFCF-155F3DA1A597}" dt="2023-08-17T11:09:31.934" v="86"/>
          <ac:picMkLst>
            <pc:docMk/>
            <pc:sldMk cId="0" sldId="273"/>
            <ac:picMk id="3" creationId="{68C56F63-7D81-06E3-279E-247B6C476191}"/>
          </ac:picMkLst>
        </pc:picChg>
        <pc:picChg chg="mod">
          <ac:chgData name="Gretta McCarron" userId="b310b63e-defb-401d-8269-e3cd0052e290" providerId="ADAL" clId="{CE2F54F5-325A-4374-BFCF-155F3DA1A597}" dt="2023-08-17T11:08:44.946" v="7" actId="14100"/>
          <ac:picMkLst>
            <pc:docMk/>
            <pc:sldMk cId="0" sldId="273"/>
            <ac:picMk id="4" creationId="{00000000-0000-0000-0000-000000000000}"/>
          </ac:picMkLst>
        </pc:picChg>
      </pc:sldChg>
    </pc:docChg>
  </pc:docChgLst>
  <pc:docChgLst>
    <pc:chgData name="Gretta McCarron" userId="b310b63e-defb-401d-8269-e3cd0052e290" providerId="ADAL" clId="{C300E710-C836-4CC3-97F2-8462F7BB2B2B}"/>
    <pc:docChg chg="modSld">
      <pc:chgData name="Gretta McCarron" userId="b310b63e-defb-401d-8269-e3cd0052e290" providerId="ADAL" clId="{C300E710-C836-4CC3-97F2-8462F7BB2B2B}" dt="2024-05-14T15:21:55.261" v="260" actId="20577"/>
      <pc:docMkLst>
        <pc:docMk/>
      </pc:docMkLst>
      <pc:sldChg chg="addSp modSp mod">
        <pc:chgData name="Gretta McCarron" userId="b310b63e-defb-401d-8269-e3cd0052e290" providerId="ADAL" clId="{C300E710-C836-4CC3-97F2-8462F7BB2B2B}" dt="2024-05-14T15:01:53.143" v="30" actId="1076"/>
        <pc:sldMkLst>
          <pc:docMk/>
          <pc:sldMk cId="0" sldId="256"/>
        </pc:sldMkLst>
        <pc:spChg chg="mod">
          <ac:chgData name="Gretta McCarron" userId="b310b63e-defb-401d-8269-e3cd0052e290" providerId="ADAL" clId="{C300E710-C836-4CC3-97F2-8462F7BB2B2B}" dt="2024-05-14T15:01:33.398" v="28" actId="207"/>
          <ac:spMkLst>
            <pc:docMk/>
            <pc:sldMk cId="0" sldId="256"/>
            <ac:spMk id="6" creationId="{00000000-0000-0000-0000-000000000000}"/>
          </ac:spMkLst>
        </pc:spChg>
        <pc:picChg chg="add mod">
          <ac:chgData name="Gretta McCarron" userId="b310b63e-defb-401d-8269-e3cd0052e290" providerId="ADAL" clId="{C300E710-C836-4CC3-97F2-8462F7BB2B2B}" dt="2024-05-14T15:01:53.143" v="30" actId="1076"/>
          <ac:picMkLst>
            <pc:docMk/>
            <pc:sldMk cId="0" sldId="256"/>
            <ac:picMk id="3" creationId="{F80D41E5-96D2-98E2-354A-F9ED07CC6604}"/>
          </ac:picMkLst>
        </pc:picChg>
      </pc:sldChg>
      <pc:sldChg chg="modSp mod">
        <pc:chgData name="Gretta McCarron" userId="b310b63e-defb-401d-8269-e3cd0052e290" providerId="ADAL" clId="{C300E710-C836-4CC3-97F2-8462F7BB2B2B}" dt="2024-05-14T15:16:39.207" v="209" actId="14100"/>
        <pc:sldMkLst>
          <pc:docMk/>
          <pc:sldMk cId="0" sldId="266"/>
        </pc:sldMkLst>
        <pc:spChg chg="mod">
          <ac:chgData name="Gretta McCarron" userId="b310b63e-defb-401d-8269-e3cd0052e290" providerId="ADAL" clId="{C300E710-C836-4CC3-97F2-8462F7BB2B2B}" dt="2024-05-14T15:16:39.207" v="209" actId="14100"/>
          <ac:spMkLst>
            <pc:docMk/>
            <pc:sldMk cId="0" sldId="266"/>
            <ac:spMk id="2052" creationId="{00000000-0000-0000-0000-000000000000}"/>
          </ac:spMkLst>
        </pc:spChg>
      </pc:sldChg>
      <pc:sldChg chg="modSp mod">
        <pc:chgData name="Gretta McCarron" userId="b310b63e-defb-401d-8269-e3cd0052e290" providerId="ADAL" clId="{C300E710-C836-4CC3-97F2-8462F7BB2B2B}" dt="2024-05-14T15:17:14.987" v="216" actId="1076"/>
        <pc:sldMkLst>
          <pc:docMk/>
          <pc:sldMk cId="0" sldId="267"/>
        </pc:sldMkLst>
        <pc:spChg chg="mod">
          <ac:chgData name="Gretta McCarron" userId="b310b63e-defb-401d-8269-e3cd0052e290" providerId="ADAL" clId="{C300E710-C836-4CC3-97F2-8462F7BB2B2B}" dt="2024-05-14T15:17:14.987" v="216" actId="1076"/>
          <ac:spMkLst>
            <pc:docMk/>
            <pc:sldMk cId="0" sldId="267"/>
            <ac:spMk id="6" creationId="{00000000-0000-0000-0000-000000000000}"/>
          </ac:spMkLst>
        </pc:spChg>
        <pc:spChg chg="mod">
          <ac:chgData name="Gretta McCarron" userId="b310b63e-defb-401d-8269-e3cd0052e290" providerId="ADAL" clId="{C300E710-C836-4CC3-97F2-8462F7BB2B2B}" dt="2024-05-14T15:17:05.783" v="213" actId="113"/>
          <ac:spMkLst>
            <pc:docMk/>
            <pc:sldMk cId="0" sldId="267"/>
            <ac:spMk id="3076" creationId="{00000000-0000-0000-0000-000000000000}"/>
          </ac:spMkLst>
        </pc:spChg>
      </pc:sldChg>
      <pc:sldChg chg="modSp mod">
        <pc:chgData name="Gretta McCarron" userId="b310b63e-defb-401d-8269-e3cd0052e290" providerId="ADAL" clId="{C300E710-C836-4CC3-97F2-8462F7BB2B2B}" dt="2024-05-14T15:18:03.238" v="223" actId="1076"/>
        <pc:sldMkLst>
          <pc:docMk/>
          <pc:sldMk cId="0" sldId="270"/>
        </pc:sldMkLst>
        <pc:spChg chg="mod">
          <ac:chgData name="Gretta McCarron" userId="b310b63e-defb-401d-8269-e3cd0052e290" providerId="ADAL" clId="{C300E710-C836-4CC3-97F2-8462F7BB2B2B}" dt="2024-05-14T15:18:03.238" v="223" actId="1076"/>
          <ac:spMkLst>
            <pc:docMk/>
            <pc:sldMk cId="0" sldId="270"/>
            <ac:spMk id="6148" creationId="{00000000-0000-0000-0000-000000000000}"/>
          </ac:spMkLst>
        </pc:spChg>
      </pc:sldChg>
      <pc:sldChg chg="modSp mod">
        <pc:chgData name="Gretta McCarron" userId="b310b63e-defb-401d-8269-e3cd0052e290" providerId="ADAL" clId="{C300E710-C836-4CC3-97F2-8462F7BB2B2B}" dt="2024-05-14T15:09:59.261" v="98" actId="14100"/>
        <pc:sldMkLst>
          <pc:docMk/>
          <pc:sldMk cId="0" sldId="271"/>
        </pc:sldMkLst>
        <pc:spChg chg="mod">
          <ac:chgData name="Gretta McCarron" userId="b310b63e-defb-401d-8269-e3cd0052e290" providerId="ADAL" clId="{C300E710-C836-4CC3-97F2-8462F7BB2B2B}" dt="2024-05-14T15:08:49.782" v="84" actId="207"/>
          <ac:spMkLst>
            <pc:docMk/>
            <pc:sldMk cId="0" sldId="271"/>
            <ac:spMk id="2" creationId="{00000000-0000-0000-0000-000000000000}"/>
          </ac:spMkLst>
        </pc:spChg>
        <pc:spChg chg="mod">
          <ac:chgData name="Gretta McCarron" userId="b310b63e-defb-401d-8269-e3cd0052e290" providerId="ADAL" clId="{C300E710-C836-4CC3-97F2-8462F7BB2B2B}" dt="2024-05-14T15:09:31.533" v="93" actId="1076"/>
          <ac:spMkLst>
            <pc:docMk/>
            <pc:sldMk cId="0" sldId="271"/>
            <ac:spMk id="3" creationId="{00000000-0000-0000-0000-000000000000}"/>
          </ac:spMkLst>
        </pc:spChg>
        <pc:spChg chg="mod">
          <ac:chgData name="Gretta McCarron" userId="b310b63e-defb-401d-8269-e3cd0052e290" providerId="ADAL" clId="{C300E710-C836-4CC3-97F2-8462F7BB2B2B}" dt="2024-05-14T15:09:34.947" v="94" actId="1076"/>
          <ac:spMkLst>
            <pc:docMk/>
            <pc:sldMk cId="0" sldId="271"/>
            <ac:spMk id="4" creationId="{00000000-0000-0000-0000-000000000000}"/>
          </ac:spMkLst>
        </pc:spChg>
        <pc:spChg chg="mod">
          <ac:chgData name="Gretta McCarron" userId="b310b63e-defb-401d-8269-e3cd0052e290" providerId="ADAL" clId="{C300E710-C836-4CC3-97F2-8462F7BB2B2B}" dt="2024-05-14T15:09:38.446" v="95" actId="1076"/>
          <ac:spMkLst>
            <pc:docMk/>
            <pc:sldMk cId="0" sldId="271"/>
            <ac:spMk id="5" creationId="{00000000-0000-0000-0000-000000000000}"/>
          </ac:spMkLst>
        </pc:spChg>
        <pc:spChg chg="mod">
          <ac:chgData name="Gretta McCarron" userId="b310b63e-defb-401d-8269-e3cd0052e290" providerId="ADAL" clId="{C300E710-C836-4CC3-97F2-8462F7BB2B2B}" dt="2024-05-14T15:09:47.222" v="96" actId="1076"/>
          <ac:spMkLst>
            <pc:docMk/>
            <pc:sldMk cId="0" sldId="271"/>
            <ac:spMk id="6" creationId="{00000000-0000-0000-0000-000000000000}"/>
          </ac:spMkLst>
        </pc:spChg>
        <pc:spChg chg="mod">
          <ac:chgData name="Gretta McCarron" userId="b310b63e-defb-401d-8269-e3cd0052e290" providerId="ADAL" clId="{C300E710-C836-4CC3-97F2-8462F7BB2B2B}" dt="2024-05-14T15:09:50.338" v="97" actId="1076"/>
          <ac:spMkLst>
            <pc:docMk/>
            <pc:sldMk cId="0" sldId="271"/>
            <ac:spMk id="7" creationId="{00000000-0000-0000-0000-000000000000}"/>
          </ac:spMkLst>
        </pc:spChg>
        <pc:picChg chg="mod">
          <ac:chgData name="Gretta McCarron" userId="b310b63e-defb-401d-8269-e3cd0052e290" providerId="ADAL" clId="{C300E710-C836-4CC3-97F2-8462F7BB2B2B}" dt="2024-05-14T15:09:59.261" v="98" actId="14100"/>
          <ac:picMkLst>
            <pc:docMk/>
            <pc:sldMk cId="0" sldId="271"/>
            <ac:picMk id="8" creationId="{00000000-0000-0000-0000-000000000000}"/>
          </ac:picMkLst>
        </pc:picChg>
      </pc:sldChg>
      <pc:sldChg chg="addSp modSp mod">
        <pc:chgData name="Gretta McCarron" userId="b310b63e-defb-401d-8269-e3cd0052e290" providerId="ADAL" clId="{C300E710-C836-4CC3-97F2-8462F7BB2B2B}" dt="2024-05-14T15:15:52.566" v="203" actId="1076"/>
        <pc:sldMkLst>
          <pc:docMk/>
          <pc:sldMk cId="0" sldId="274"/>
        </pc:sldMkLst>
        <pc:spChg chg="mod">
          <ac:chgData name="Gretta McCarron" userId="b310b63e-defb-401d-8269-e3cd0052e290" providerId="ADAL" clId="{C300E710-C836-4CC3-97F2-8462F7BB2B2B}" dt="2024-05-14T15:15:30.566" v="200" actId="1076"/>
          <ac:spMkLst>
            <pc:docMk/>
            <pc:sldMk cId="0" sldId="274"/>
            <ac:spMk id="3" creationId="{00000000-0000-0000-0000-000000000000}"/>
          </ac:spMkLst>
        </pc:spChg>
        <pc:spChg chg="mod">
          <ac:chgData name="Gretta McCarron" userId="b310b63e-defb-401d-8269-e3cd0052e290" providerId="ADAL" clId="{C300E710-C836-4CC3-97F2-8462F7BB2B2B}" dt="2024-05-14T15:15:27.486" v="199" actId="1076"/>
          <ac:spMkLst>
            <pc:docMk/>
            <pc:sldMk cId="0" sldId="274"/>
            <ac:spMk id="4" creationId="{00000000-0000-0000-0000-000000000000}"/>
          </ac:spMkLst>
        </pc:spChg>
        <pc:spChg chg="mod">
          <ac:chgData name="Gretta McCarron" userId="b310b63e-defb-401d-8269-e3cd0052e290" providerId="ADAL" clId="{C300E710-C836-4CC3-97F2-8462F7BB2B2B}" dt="2024-05-14T15:15:15.409" v="198" actId="113"/>
          <ac:spMkLst>
            <pc:docMk/>
            <pc:sldMk cId="0" sldId="274"/>
            <ac:spMk id="5" creationId="{00000000-0000-0000-0000-000000000000}"/>
          </ac:spMkLst>
        </pc:spChg>
        <pc:spChg chg="mod">
          <ac:chgData name="Gretta McCarron" userId="b310b63e-defb-401d-8269-e3cd0052e290" providerId="ADAL" clId="{C300E710-C836-4CC3-97F2-8462F7BB2B2B}" dt="2024-05-14T15:14:21.707" v="196" actId="207"/>
          <ac:spMkLst>
            <pc:docMk/>
            <pc:sldMk cId="0" sldId="274"/>
            <ac:spMk id="6" creationId="{00000000-0000-0000-0000-000000000000}"/>
          </ac:spMkLst>
        </pc:spChg>
        <pc:spChg chg="mod">
          <ac:chgData name="Gretta McCarron" userId="b310b63e-defb-401d-8269-e3cd0052e290" providerId="ADAL" clId="{C300E710-C836-4CC3-97F2-8462F7BB2B2B}" dt="2024-05-14T15:10:35.846" v="101" actId="1076"/>
          <ac:spMkLst>
            <pc:docMk/>
            <pc:sldMk cId="0" sldId="274"/>
            <ac:spMk id="8" creationId="{00000000-0000-0000-0000-000000000000}"/>
          </ac:spMkLst>
        </pc:spChg>
        <pc:spChg chg="mod">
          <ac:chgData name="Gretta McCarron" userId="b310b63e-defb-401d-8269-e3cd0052e290" providerId="ADAL" clId="{C300E710-C836-4CC3-97F2-8462F7BB2B2B}" dt="2024-05-14T15:15:49.685" v="202" actId="1076"/>
          <ac:spMkLst>
            <pc:docMk/>
            <pc:sldMk cId="0" sldId="274"/>
            <ac:spMk id="9" creationId="{00000000-0000-0000-0000-000000000000}"/>
          </ac:spMkLst>
        </pc:spChg>
        <pc:spChg chg="mod">
          <ac:chgData name="Gretta McCarron" userId="b310b63e-defb-401d-8269-e3cd0052e290" providerId="ADAL" clId="{C300E710-C836-4CC3-97F2-8462F7BB2B2B}" dt="2024-05-14T15:15:52.566" v="203" actId="1076"/>
          <ac:spMkLst>
            <pc:docMk/>
            <pc:sldMk cId="0" sldId="274"/>
            <ac:spMk id="10" creationId="{00000000-0000-0000-0000-000000000000}"/>
          </ac:spMkLst>
        </pc:spChg>
        <pc:spChg chg="mod">
          <ac:chgData name="Gretta McCarron" userId="b310b63e-defb-401d-8269-e3cd0052e290" providerId="ADAL" clId="{C300E710-C836-4CC3-97F2-8462F7BB2B2B}" dt="2024-05-14T15:15:42.396" v="201" actId="14100"/>
          <ac:spMkLst>
            <pc:docMk/>
            <pc:sldMk cId="0" sldId="274"/>
            <ac:spMk id="11" creationId="{00000000-0000-0000-0000-000000000000}"/>
          </ac:spMkLst>
        </pc:spChg>
        <pc:picChg chg="add mod">
          <ac:chgData name="Gretta McCarron" userId="b310b63e-defb-401d-8269-e3cd0052e290" providerId="ADAL" clId="{C300E710-C836-4CC3-97F2-8462F7BB2B2B}" dt="2024-05-14T15:13:29.670" v="192" actId="1076"/>
          <ac:picMkLst>
            <pc:docMk/>
            <pc:sldMk cId="0" sldId="274"/>
            <ac:picMk id="2" creationId="{0C8BD814-88D2-5B06-4B51-67D438501B5C}"/>
          </ac:picMkLst>
        </pc:picChg>
      </pc:sldChg>
      <pc:sldChg chg="modSp">
        <pc:chgData name="Gretta McCarron" userId="b310b63e-defb-401d-8269-e3cd0052e290" providerId="ADAL" clId="{C300E710-C836-4CC3-97F2-8462F7BB2B2B}" dt="2024-05-14T15:17:46.442" v="220" actId="20577"/>
        <pc:sldMkLst>
          <pc:docMk/>
          <pc:sldMk cId="0" sldId="275"/>
        </pc:sldMkLst>
        <pc:spChg chg="mod">
          <ac:chgData name="Gretta McCarron" userId="b310b63e-defb-401d-8269-e3cd0052e290" providerId="ADAL" clId="{C300E710-C836-4CC3-97F2-8462F7BB2B2B}" dt="2024-05-14T15:17:46.442" v="220" actId="20577"/>
          <ac:spMkLst>
            <pc:docMk/>
            <pc:sldMk cId="0" sldId="275"/>
            <ac:spMk id="4" creationId="{00000000-0000-0000-0000-000000000000}"/>
          </ac:spMkLst>
        </pc:spChg>
      </pc:sldChg>
      <pc:sldChg chg="modSp mod">
        <pc:chgData name="Gretta McCarron" userId="b310b63e-defb-401d-8269-e3cd0052e290" providerId="ADAL" clId="{C300E710-C836-4CC3-97F2-8462F7BB2B2B}" dt="2024-05-14T15:03:45.378" v="50" actId="403"/>
        <pc:sldMkLst>
          <pc:docMk/>
          <pc:sldMk cId="0" sldId="279"/>
        </pc:sldMkLst>
        <pc:spChg chg="mod">
          <ac:chgData name="Gretta McCarron" userId="b310b63e-defb-401d-8269-e3cd0052e290" providerId="ADAL" clId="{C300E710-C836-4CC3-97F2-8462F7BB2B2B}" dt="2024-05-14T15:02:05.726" v="33" actId="1076"/>
          <ac:spMkLst>
            <pc:docMk/>
            <pc:sldMk cId="0" sldId="279"/>
            <ac:spMk id="2" creationId="{00000000-0000-0000-0000-000000000000}"/>
          </ac:spMkLst>
        </pc:spChg>
        <pc:spChg chg="mod">
          <ac:chgData name="Gretta McCarron" userId="b310b63e-defb-401d-8269-e3cd0052e290" providerId="ADAL" clId="{C300E710-C836-4CC3-97F2-8462F7BB2B2B}" dt="2024-05-14T15:02:28.054" v="38" actId="1076"/>
          <ac:spMkLst>
            <pc:docMk/>
            <pc:sldMk cId="0" sldId="279"/>
            <ac:spMk id="3" creationId="{00000000-0000-0000-0000-000000000000}"/>
          </ac:spMkLst>
        </pc:spChg>
        <pc:spChg chg="mod">
          <ac:chgData name="Gretta McCarron" userId="b310b63e-defb-401d-8269-e3cd0052e290" providerId="ADAL" clId="{C300E710-C836-4CC3-97F2-8462F7BB2B2B}" dt="2024-05-14T15:02:38.886" v="40" actId="1076"/>
          <ac:spMkLst>
            <pc:docMk/>
            <pc:sldMk cId="0" sldId="279"/>
            <ac:spMk id="4" creationId="{00000000-0000-0000-0000-000000000000}"/>
          </ac:spMkLst>
        </pc:spChg>
        <pc:spChg chg="mod">
          <ac:chgData name="Gretta McCarron" userId="b310b63e-defb-401d-8269-e3cd0052e290" providerId="ADAL" clId="{C300E710-C836-4CC3-97F2-8462F7BB2B2B}" dt="2024-05-14T15:03:28.709" v="46" actId="14100"/>
          <ac:spMkLst>
            <pc:docMk/>
            <pc:sldMk cId="0" sldId="279"/>
            <ac:spMk id="10" creationId="{00000000-0000-0000-0000-000000000000}"/>
          </ac:spMkLst>
        </pc:spChg>
        <pc:spChg chg="mod">
          <ac:chgData name="Gretta McCarron" userId="b310b63e-defb-401d-8269-e3cd0052e290" providerId="ADAL" clId="{C300E710-C836-4CC3-97F2-8462F7BB2B2B}" dt="2024-05-14T15:02:45.230" v="41" actId="403"/>
          <ac:spMkLst>
            <pc:docMk/>
            <pc:sldMk cId="0" sldId="279"/>
            <ac:spMk id="15" creationId="{00000000-0000-0000-0000-000000000000}"/>
          </ac:spMkLst>
        </pc:spChg>
        <pc:spChg chg="mod">
          <ac:chgData name="Gretta McCarron" userId="b310b63e-defb-401d-8269-e3cd0052e290" providerId="ADAL" clId="{C300E710-C836-4CC3-97F2-8462F7BB2B2B}" dt="2024-05-14T15:03:45.378" v="50" actId="403"/>
          <ac:spMkLst>
            <pc:docMk/>
            <pc:sldMk cId="0" sldId="279"/>
            <ac:spMk id="59" creationId="{00000000-0000-0000-0000-000000000000}"/>
          </ac:spMkLst>
        </pc:spChg>
        <pc:spChg chg="mod">
          <ac:chgData name="Gretta McCarron" userId="b310b63e-defb-401d-8269-e3cd0052e290" providerId="ADAL" clId="{C300E710-C836-4CC3-97F2-8462F7BB2B2B}" dt="2024-05-14T15:02:51.493" v="42" actId="403"/>
          <ac:spMkLst>
            <pc:docMk/>
            <pc:sldMk cId="0" sldId="279"/>
            <ac:spMk id="66" creationId="{00000000-0000-0000-0000-000000000000}"/>
          </ac:spMkLst>
        </pc:spChg>
        <pc:spChg chg="mod">
          <ac:chgData name="Gretta McCarron" userId="b310b63e-defb-401d-8269-e3cd0052e290" providerId="ADAL" clId="{C300E710-C836-4CC3-97F2-8462F7BB2B2B}" dt="2024-05-14T15:03:07.878" v="44" actId="1076"/>
          <ac:spMkLst>
            <pc:docMk/>
            <pc:sldMk cId="0" sldId="279"/>
            <ac:spMk id="69" creationId="{00000000-0000-0000-0000-000000000000}"/>
          </ac:spMkLst>
        </pc:spChg>
        <pc:spChg chg="mod">
          <ac:chgData name="Gretta McCarron" userId="b310b63e-defb-401d-8269-e3cd0052e290" providerId="ADAL" clId="{C300E710-C836-4CC3-97F2-8462F7BB2B2B}" dt="2024-05-14T15:03:11.197" v="45" actId="1076"/>
          <ac:spMkLst>
            <pc:docMk/>
            <pc:sldMk cId="0" sldId="279"/>
            <ac:spMk id="70" creationId="{00000000-0000-0000-0000-000000000000}"/>
          </ac:spMkLst>
        </pc:spChg>
        <pc:spChg chg="mod">
          <ac:chgData name="Gretta McCarron" userId="b310b63e-defb-401d-8269-e3cd0052e290" providerId="ADAL" clId="{C300E710-C836-4CC3-97F2-8462F7BB2B2B}" dt="2024-05-14T15:02:13.734" v="35" actId="14100"/>
          <ac:spMkLst>
            <pc:docMk/>
            <pc:sldMk cId="0" sldId="279"/>
            <ac:spMk id="76" creationId="{00000000-0000-0000-0000-000000000000}"/>
          </ac:spMkLst>
        </pc:spChg>
      </pc:sldChg>
      <pc:sldChg chg="modSp mod">
        <pc:chgData name="Gretta McCarron" userId="b310b63e-defb-401d-8269-e3cd0052e290" providerId="ADAL" clId="{C300E710-C836-4CC3-97F2-8462F7BB2B2B}" dt="2024-05-14T15:19:28.822" v="240" actId="1076"/>
        <pc:sldMkLst>
          <pc:docMk/>
          <pc:sldMk cId="0" sldId="280"/>
        </pc:sldMkLst>
        <pc:spChg chg="mod">
          <ac:chgData name="Gretta McCarron" userId="b310b63e-defb-401d-8269-e3cd0052e290" providerId="ADAL" clId="{C300E710-C836-4CC3-97F2-8462F7BB2B2B}" dt="2024-05-14T15:19:28.822" v="240" actId="1076"/>
          <ac:spMkLst>
            <pc:docMk/>
            <pc:sldMk cId="0" sldId="280"/>
            <ac:spMk id="3" creationId="{00000000-0000-0000-0000-000000000000}"/>
          </ac:spMkLst>
        </pc:spChg>
        <pc:spChg chg="mod">
          <ac:chgData name="Gretta McCarron" userId="b310b63e-defb-401d-8269-e3cd0052e290" providerId="ADAL" clId="{C300E710-C836-4CC3-97F2-8462F7BB2B2B}" dt="2024-05-14T15:19:20.422" v="238" actId="14100"/>
          <ac:spMkLst>
            <pc:docMk/>
            <pc:sldMk cId="0" sldId="280"/>
            <ac:spMk id="4" creationId="{00000000-0000-0000-0000-000000000000}"/>
          </ac:spMkLst>
        </pc:spChg>
        <pc:spChg chg="mod">
          <ac:chgData name="Gretta McCarron" userId="b310b63e-defb-401d-8269-e3cd0052e290" providerId="ADAL" clId="{C300E710-C836-4CC3-97F2-8462F7BB2B2B}" dt="2024-05-14T15:19:13.653" v="237" actId="1076"/>
          <ac:spMkLst>
            <pc:docMk/>
            <pc:sldMk cId="0" sldId="280"/>
            <ac:spMk id="5" creationId="{00000000-0000-0000-0000-000000000000}"/>
          </ac:spMkLst>
        </pc:spChg>
        <pc:spChg chg="mod">
          <ac:chgData name="Gretta McCarron" userId="b310b63e-defb-401d-8269-e3cd0052e290" providerId="ADAL" clId="{C300E710-C836-4CC3-97F2-8462F7BB2B2B}" dt="2024-05-14T15:18:16.886" v="225" actId="207"/>
          <ac:spMkLst>
            <pc:docMk/>
            <pc:sldMk cId="0" sldId="280"/>
            <ac:spMk id="7" creationId="{B0B43231-35F2-4721-BEB4-8E953D75C92B}"/>
          </ac:spMkLst>
        </pc:spChg>
        <pc:grpChg chg="mod">
          <ac:chgData name="Gretta McCarron" userId="b310b63e-defb-401d-8269-e3cd0052e290" providerId="ADAL" clId="{C300E710-C836-4CC3-97F2-8462F7BB2B2B}" dt="2024-05-14T15:18:45.189" v="231" actId="14100"/>
          <ac:grpSpMkLst>
            <pc:docMk/>
            <pc:sldMk cId="0" sldId="280"/>
            <ac:grpSpMk id="8" creationId="{C2BB54EE-94E6-4CF1-B5AB-BE4C77DA8923}"/>
          </ac:grpSpMkLst>
        </pc:grpChg>
        <pc:picChg chg="mod">
          <ac:chgData name="Gretta McCarron" userId="b310b63e-defb-401d-8269-e3cd0052e290" providerId="ADAL" clId="{C300E710-C836-4CC3-97F2-8462F7BB2B2B}" dt="2024-05-14T15:18:45.189" v="231" actId="14100"/>
          <ac:picMkLst>
            <pc:docMk/>
            <pc:sldMk cId="0" sldId="280"/>
            <ac:picMk id="2" creationId="{00000000-0000-0000-0000-000000000000}"/>
          </ac:picMkLst>
        </pc:picChg>
      </pc:sldChg>
      <pc:sldChg chg="modSp mod">
        <pc:chgData name="Gretta McCarron" userId="b310b63e-defb-401d-8269-e3cd0052e290" providerId="ADAL" clId="{C300E710-C836-4CC3-97F2-8462F7BB2B2B}" dt="2024-05-14T15:08:01.274" v="77" actId="1076"/>
        <pc:sldMkLst>
          <pc:docMk/>
          <pc:sldMk cId="0" sldId="302"/>
        </pc:sldMkLst>
        <pc:spChg chg="mod">
          <ac:chgData name="Gretta McCarron" userId="b310b63e-defb-401d-8269-e3cd0052e290" providerId="ADAL" clId="{C300E710-C836-4CC3-97F2-8462F7BB2B2B}" dt="2024-05-14T15:06:52.854" v="73" actId="1076"/>
          <ac:spMkLst>
            <pc:docMk/>
            <pc:sldMk cId="0" sldId="302"/>
            <ac:spMk id="12" creationId="{00000000-0000-0000-0000-000000000000}"/>
          </ac:spMkLst>
        </pc:spChg>
        <pc:spChg chg="mod">
          <ac:chgData name="Gretta McCarron" userId="b310b63e-defb-401d-8269-e3cd0052e290" providerId="ADAL" clId="{C300E710-C836-4CC3-97F2-8462F7BB2B2B}" dt="2024-05-14T15:07:48.398" v="76" actId="1076"/>
          <ac:spMkLst>
            <pc:docMk/>
            <pc:sldMk cId="0" sldId="302"/>
            <ac:spMk id="23" creationId="{00000000-0000-0000-0000-000000000000}"/>
          </ac:spMkLst>
        </pc:spChg>
        <pc:spChg chg="mod">
          <ac:chgData name="Gretta McCarron" userId="b310b63e-defb-401d-8269-e3cd0052e290" providerId="ADAL" clId="{C300E710-C836-4CC3-97F2-8462F7BB2B2B}" dt="2024-05-14T15:06:06.864" v="67" actId="20577"/>
          <ac:spMkLst>
            <pc:docMk/>
            <pc:sldMk cId="0" sldId="302"/>
            <ac:spMk id="24" creationId="{1F7E875B-C6B1-47E2-A6FA-91ECC0BDB0D2}"/>
          </ac:spMkLst>
        </pc:spChg>
        <pc:spChg chg="mod">
          <ac:chgData name="Gretta McCarron" userId="b310b63e-defb-401d-8269-e3cd0052e290" providerId="ADAL" clId="{C300E710-C836-4CC3-97F2-8462F7BB2B2B}" dt="2024-05-14T15:06:34.529" v="72" actId="403"/>
          <ac:spMkLst>
            <pc:docMk/>
            <pc:sldMk cId="0" sldId="302"/>
            <ac:spMk id="26" creationId="{00000000-0000-0000-0000-000000000000}"/>
          </ac:spMkLst>
        </pc:spChg>
        <pc:spChg chg="mod">
          <ac:chgData name="Gretta McCarron" userId="b310b63e-defb-401d-8269-e3cd0052e290" providerId="ADAL" clId="{C300E710-C836-4CC3-97F2-8462F7BB2B2B}" dt="2024-05-14T15:08:01.274" v="77" actId="1076"/>
          <ac:spMkLst>
            <pc:docMk/>
            <pc:sldMk cId="0" sldId="302"/>
            <ac:spMk id="102" creationId="{00000000-0000-0000-0000-000000000000}"/>
          </ac:spMkLst>
        </pc:spChg>
      </pc:sldChg>
      <pc:sldChg chg="modSp mod">
        <pc:chgData name="Gretta McCarron" userId="b310b63e-defb-401d-8269-e3cd0052e290" providerId="ADAL" clId="{C300E710-C836-4CC3-97F2-8462F7BB2B2B}" dt="2024-05-14T15:05:31.437" v="64" actId="1076"/>
        <pc:sldMkLst>
          <pc:docMk/>
          <pc:sldMk cId="0" sldId="304"/>
        </pc:sldMkLst>
        <pc:spChg chg="mod">
          <ac:chgData name="Gretta McCarron" userId="b310b63e-defb-401d-8269-e3cd0052e290" providerId="ADAL" clId="{C300E710-C836-4CC3-97F2-8462F7BB2B2B}" dt="2024-05-14T15:04:11.720" v="52" actId="1076"/>
          <ac:spMkLst>
            <pc:docMk/>
            <pc:sldMk cId="0" sldId="304"/>
            <ac:spMk id="4" creationId="{00000000-0000-0000-0000-000000000000}"/>
          </ac:spMkLst>
        </pc:spChg>
        <pc:spChg chg="mod">
          <ac:chgData name="Gretta McCarron" userId="b310b63e-defb-401d-8269-e3cd0052e290" providerId="ADAL" clId="{C300E710-C836-4CC3-97F2-8462F7BB2B2B}" dt="2024-05-14T15:05:22.982" v="63" actId="1076"/>
          <ac:spMkLst>
            <pc:docMk/>
            <pc:sldMk cId="0" sldId="304"/>
            <ac:spMk id="5" creationId="{00000000-0000-0000-0000-000000000000}"/>
          </ac:spMkLst>
        </pc:spChg>
        <pc:spChg chg="mod">
          <ac:chgData name="Gretta McCarron" userId="b310b63e-defb-401d-8269-e3cd0052e290" providerId="ADAL" clId="{C300E710-C836-4CC3-97F2-8462F7BB2B2B}" dt="2024-05-14T15:05:31.437" v="64" actId="1076"/>
          <ac:spMkLst>
            <pc:docMk/>
            <pc:sldMk cId="0" sldId="304"/>
            <ac:spMk id="6" creationId="{00000000-0000-0000-0000-000000000000}"/>
          </ac:spMkLst>
        </pc:spChg>
        <pc:spChg chg="mod">
          <ac:chgData name="Gretta McCarron" userId="b310b63e-defb-401d-8269-e3cd0052e290" providerId="ADAL" clId="{C300E710-C836-4CC3-97F2-8462F7BB2B2B}" dt="2024-05-14T15:04:54.208" v="61" actId="207"/>
          <ac:spMkLst>
            <pc:docMk/>
            <pc:sldMk cId="0" sldId="304"/>
            <ac:spMk id="8" creationId="{00000000-0000-0000-0000-000000000000}"/>
          </ac:spMkLst>
        </pc:spChg>
      </pc:sldChg>
      <pc:sldChg chg="modSp mod">
        <pc:chgData name="Gretta McCarron" userId="b310b63e-defb-401d-8269-e3cd0052e290" providerId="ADAL" clId="{C300E710-C836-4CC3-97F2-8462F7BB2B2B}" dt="2024-05-14T15:00:56.846" v="21" actId="1076"/>
        <pc:sldMkLst>
          <pc:docMk/>
          <pc:sldMk cId="0" sldId="318"/>
        </pc:sldMkLst>
        <pc:spChg chg="mod">
          <ac:chgData name="Gretta McCarron" userId="b310b63e-defb-401d-8269-e3cd0052e290" providerId="ADAL" clId="{C300E710-C836-4CC3-97F2-8462F7BB2B2B}" dt="2024-05-14T15:00:56.846" v="21" actId="1076"/>
          <ac:spMkLst>
            <pc:docMk/>
            <pc:sldMk cId="0" sldId="318"/>
            <ac:spMk id="3" creationId="{00000000-0000-0000-0000-000000000000}"/>
          </ac:spMkLst>
        </pc:spChg>
        <pc:spChg chg="mod">
          <ac:chgData name="Gretta McCarron" userId="b310b63e-defb-401d-8269-e3cd0052e290" providerId="ADAL" clId="{C300E710-C836-4CC3-97F2-8462F7BB2B2B}" dt="2024-05-14T14:59:28.670" v="7" actId="1076"/>
          <ac:spMkLst>
            <pc:docMk/>
            <pc:sldMk cId="0" sldId="318"/>
            <ac:spMk id="4" creationId="{00000000-0000-0000-0000-000000000000}"/>
          </ac:spMkLst>
        </pc:spChg>
        <pc:spChg chg="mod">
          <ac:chgData name="Gretta McCarron" userId="b310b63e-defb-401d-8269-e3cd0052e290" providerId="ADAL" clId="{C300E710-C836-4CC3-97F2-8462F7BB2B2B}" dt="2024-05-14T14:59:39.157" v="9" actId="1076"/>
          <ac:spMkLst>
            <pc:docMk/>
            <pc:sldMk cId="0" sldId="318"/>
            <ac:spMk id="5" creationId="{00000000-0000-0000-0000-000000000000}"/>
          </ac:spMkLst>
        </pc:spChg>
        <pc:spChg chg="mod">
          <ac:chgData name="Gretta McCarron" userId="b310b63e-defb-401d-8269-e3cd0052e290" providerId="ADAL" clId="{C300E710-C836-4CC3-97F2-8462F7BB2B2B}" dt="2024-05-14T14:59:51.168" v="12" actId="403"/>
          <ac:spMkLst>
            <pc:docMk/>
            <pc:sldMk cId="0" sldId="318"/>
            <ac:spMk id="7" creationId="{00000000-0000-0000-0000-000000000000}"/>
          </ac:spMkLst>
        </pc:spChg>
        <pc:spChg chg="mod">
          <ac:chgData name="Gretta McCarron" userId="b310b63e-defb-401d-8269-e3cd0052e290" providerId="ADAL" clId="{C300E710-C836-4CC3-97F2-8462F7BB2B2B}" dt="2024-05-14T15:00:00.685" v="14" actId="14100"/>
          <ac:spMkLst>
            <pc:docMk/>
            <pc:sldMk cId="0" sldId="318"/>
            <ac:spMk id="11" creationId="{C22D37E7-4544-411C-AF6A-7D77E59A2090}"/>
          </ac:spMkLst>
        </pc:spChg>
        <pc:spChg chg="mod">
          <ac:chgData name="Gretta McCarron" userId="b310b63e-defb-401d-8269-e3cd0052e290" providerId="ADAL" clId="{C300E710-C836-4CC3-97F2-8462F7BB2B2B}" dt="2024-05-14T15:00:12.830" v="16" actId="1076"/>
          <ac:spMkLst>
            <pc:docMk/>
            <pc:sldMk cId="0" sldId="318"/>
            <ac:spMk id="12" creationId="{ED5A6672-344E-4883-AD13-778E390A229E}"/>
          </ac:spMkLst>
        </pc:spChg>
        <pc:picChg chg="mod">
          <ac:chgData name="Gretta McCarron" userId="b310b63e-defb-401d-8269-e3cd0052e290" providerId="ADAL" clId="{C300E710-C836-4CC3-97F2-8462F7BB2B2B}" dt="2024-05-14T15:00:46.142" v="20" actId="1076"/>
          <ac:picMkLst>
            <pc:docMk/>
            <pc:sldMk cId="0" sldId="318"/>
            <ac:picMk id="2" creationId="{00000000-0000-0000-0000-000000000000}"/>
          </ac:picMkLst>
        </pc:picChg>
      </pc:sldChg>
      <pc:sldChg chg="modSp mod">
        <pc:chgData name="Gretta McCarron" userId="b310b63e-defb-401d-8269-e3cd0052e290" providerId="ADAL" clId="{C300E710-C836-4CC3-97F2-8462F7BB2B2B}" dt="2024-05-14T15:01:12.408" v="26" actId="207"/>
        <pc:sldMkLst>
          <pc:docMk/>
          <pc:sldMk cId="2329265993" sldId="326"/>
        </pc:sldMkLst>
        <pc:spChg chg="mod">
          <ac:chgData name="Gretta McCarron" userId="b310b63e-defb-401d-8269-e3cd0052e290" providerId="ADAL" clId="{C300E710-C836-4CC3-97F2-8462F7BB2B2B}" dt="2024-05-14T15:01:12.408" v="26" actId="207"/>
          <ac:spMkLst>
            <pc:docMk/>
            <pc:sldMk cId="2329265993" sldId="326"/>
            <ac:spMk id="3" creationId="{714B80FD-004B-4149-91AE-BE838D286BE9}"/>
          </ac:spMkLst>
        </pc:spChg>
      </pc:sldChg>
      <pc:sldChg chg="modSp mod">
        <pc:chgData name="Gretta McCarron" userId="b310b63e-defb-401d-8269-e3cd0052e290" providerId="ADAL" clId="{C300E710-C836-4CC3-97F2-8462F7BB2B2B}" dt="2024-05-14T15:10:16.518" v="99" actId="207"/>
        <pc:sldMkLst>
          <pc:docMk/>
          <pc:sldMk cId="3387849392" sldId="327"/>
        </pc:sldMkLst>
        <pc:spChg chg="mod">
          <ac:chgData name="Gretta McCarron" userId="b310b63e-defb-401d-8269-e3cd0052e290" providerId="ADAL" clId="{C300E710-C836-4CC3-97F2-8462F7BB2B2B}" dt="2024-05-14T15:10:16.518" v="99" actId="207"/>
          <ac:spMkLst>
            <pc:docMk/>
            <pc:sldMk cId="3387849392" sldId="327"/>
            <ac:spMk id="5" creationId="{AAAEF3C7-A0FD-451D-B849-82159B1A188B}"/>
          </ac:spMkLst>
        </pc:spChg>
      </pc:sldChg>
      <pc:sldChg chg="modSp mod">
        <pc:chgData name="Gretta McCarron" userId="b310b63e-defb-401d-8269-e3cd0052e290" providerId="ADAL" clId="{C300E710-C836-4CC3-97F2-8462F7BB2B2B}" dt="2024-05-14T15:21:55.261" v="260" actId="20577"/>
        <pc:sldMkLst>
          <pc:docMk/>
          <pc:sldMk cId="4008307165" sldId="328"/>
        </pc:sldMkLst>
        <pc:spChg chg="mod">
          <ac:chgData name="Gretta McCarron" userId="b310b63e-defb-401d-8269-e3cd0052e290" providerId="ADAL" clId="{C300E710-C836-4CC3-97F2-8462F7BB2B2B}" dt="2024-05-14T15:21:49.629" v="258" actId="14100"/>
          <ac:spMkLst>
            <pc:docMk/>
            <pc:sldMk cId="4008307165" sldId="328"/>
            <ac:spMk id="2" creationId="{3FC3323A-4110-4837-896E-E02CB5FE21D5}"/>
          </ac:spMkLst>
        </pc:spChg>
        <pc:spChg chg="mod">
          <ac:chgData name="Gretta McCarron" userId="b310b63e-defb-401d-8269-e3cd0052e290" providerId="ADAL" clId="{C300E710-C836-4CC3-97F2-8462F7BB2B2B}" dt="2024-05-14T15:19:49.054" v="242" actId="1076"/>
          <ac:spMkLst>
            <pc:docMk/>
            <pc:sldMk cId="4008307165" sldId="328"/>
            <ac:spMk id="3" creationId="{71B47190-F368-40AD-94A0-0ADD5B0C67B7}"/>
          </ac:spMkLst>
        </pc:spChg>
        <pc:spChg chg="mod">
          <ac:chgData name="Gretta McCarron" userId="b310b63e-defb-401d-8269-e3cd0052e290" providerId="ADAL" clId="{C300E710-C836-4CC3-97F2-8462F7BB2B2B}" dt="2024-05-14T15:20:04.673" v="246" actId="1076"/>
          <ac:spMkLst>
            <pc:docMk/>
            <pc:sldMk cId="4008307165" sldId="328"/>
            <ac:spMk id="4" creationId="{BB3A81D1-7FDC-46E6-9262-537F494FA762}"/>
          </ac:spMkLst>
        </pc:spChg>
        <pc:spChg chg="mod">
          <ac:chgData name="Gretta McCarron" userId="b310b63e-defb-401d-8269-e3cd0052e290" providerId="ADAL" clId="{C300E710-C836-4CC3-97F2-8462F7BB2B2B}" dt="2024-05-14T15:20:09.014" v="247" actId="403"/>
          <ac:spMkLst>
            <pc:docMk/>
            <pc:sldMk cId="4008307165" sldId="328"/>
            <ac:spMk id="5" creationId="{70260593-8A60-450C-8DA4-2CD8A7616B2A}"/>
          </ac:spMkLst>
        </pc:spChg>
        <pc:spChg chg="mod">
          <ac:chgData name="Gretta McCarron" userId="b310b63e-defb-401d-8269-e3cd0052e290" providerId="ADAL" clId="{C300E710-C836-4CC3-97F2-8462F7BB2B2B}" dt="2024-05-14T15:20:15.491" v="248" actId="403"/>
          <ac:spMkLst>
            <pc:docMk/>
            <pc:sldMk cId="4008307165" sldId="328"/>
            <ac:spMk id="6" creationId="{8D1A7DB1-D307-4717-99D3-E6D793B06B5F}"/>
          </ac:spMkLst>
        </pc:spChg>
        <pc:spChg chg="mod">
          <ac:chgData name="Gretta McCarron" userId="b310b63e-defb-401d-8269-e3cd0052e290" providerId="ADAL" clId="{C300E710-C836-4CC3-97F2-8462F7BB2B2B}" dt="2024-05-14T15:20:22.432" v="249" actId="403"/>
          <ac:spMkLst>
            <pc:docMk/>
            <pc:sldMk cId="4008307165" sldId="328"/>
            <ac:spMk id="7" creationId="{E6AFD866-8E3F-47AD-AC54-B614B99D9607}"/>
          </ac:spMkLst>
        </pc:spChg>
        <pc:spChg chg="mod">
          <ac:chgData name="Gretta McCarron" userId="b310b63e-defb-401d-8269-e3cd0052e290" providerId="ADAL" clId="{C300E710-C836-4CC3-97F2-8462F7BB2B2B}" dt="2024-05-14T15:20:32.383" v="250" actId="403"/>
          <ac:spMkLst>
            <pc:docMk/>
            <pc:sldMk cId="4008307165" sldId="328"/>
            <ac:spMk id="8" creationId="{126E435C-DD66-4C94-B635-3C783978F3CF}"/>
          </ac:spMkLst>
        </pc:spChg>
        <pc:spChg chg="mod">
          <ac:chgData name="Gretta McCarron" userId="b310b63e-defb-401d-8269-e3cd0052e290" providerId="ADAL" clId="{C300E710-C836-4CC3-97F2-8462F7BB2B2B}" dt="2024-05-14T15:20:37.470" v="251" actId="403"/>
          <ac:spMkLst>
            <pc:docMk/>
            <pc:sldMk cId="4008307165" sldId="328"/>
            <ac:spMk id="9" creationId="{08DAB968-C44A-4999-B086-D1E68DE7A76D}"/>
          </ac:spMkLst>
        </pc:spChg>
        <pc:spChg chg="mod">
          <ac:chgData name="Gretta McCarron" userId="b310b63e-defb-401d-8269-e3cd0052e290" providerId="ADAL" clId="{C300E710-C836-4CC3-97F2-8462F7BB2B2B}" dt="2024-05-14T15:20:42.751" v="252" actId="403"/>
          <ac:spMkLst>
            <pc:docMk/>
            <pc:sldMk cId="4008307165" sldId="328"/>
            <ac:spMk id="10" creationId="{C45CD51E-8290-4525-9965-2565DF73C49C}"/>
          </ac:spMkLst>
        </pc:spChg>
        <pc:spChg chg="mod">
          <ac:chgData name="Gretta McCarron" userId="b310b63e-defb-401d-8269-e3cd0052e290" providerId="ADAL" clId="{C300E710-C836-4CC3-97F2-8462F7BB2B2B}" dt="2024-05-14T15:20:46.983" v="253" actId="403"/>
          <ac:spMkLst>
            <pc:docMk/>
            <pc:sldMk cId="4008307165" sldId="328"/>
            <ac:spMk id="11" creationId="{67335257-4760-4480-A384-C9066F375BBC}"/>
          </ac:spMkLst>
        </pc:spChg>
        <pc:spChg chg="mod">
          <ac:chgData name="Gretta McCarron" userId="b310b63e-defb-401d-8269-e3cd0052e290" providerId="ADAL" clId="{C300E710-C836-4CC3-97F2-8462F7BB2B2B}" dt="2024-05-14T15:21:55.261" v="260" actId="20577"/>
          <ac:spMkLst>
            <pc:docMk/>
            <pc:sldMk cId="4008307165" sldId="328"/>
            <ac:spMk id="12" creationId="{A92CF26A-E5EC-4C4D-B381-A8BEEE2CA8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0FA4CC-5172-4D7B-8240-D3E2243B4031}" type="datetimeFigureOut">
              <a:rPr lang="en-IE" smtClean="0"/>
              <a:pPr/>
              <a:t>14/05/2024</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1E08DEB-106B-4D66-AFF2-67A124DCD350}"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isheriesireland.ie/what-we-do/protection/environmental-protection/fish-kill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1E08DEB-106B-4D66-AFF2-67A124DCD350}" type="slidenum">
              <a:rPr lang="en-IE" smtClean="0"/>
              <a:pPr/>
              <a:t>1</a:t>
            </a:fld>
            <a:endParaRPr lang="en-IE"/>
          </a:p>
        </p:txBody>
      </p:sp>
    </p:spTree>
    <p:extLst>
      <p:ext uri="{BB962C8B-B14F-4D97-AF65-F5344CB8AC3E}">
        <p14:creationId xmlns:p14="http://schemas.microsoft.com/office/powerpoint/2010/main" val="3691074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1E08DEB-106B-4D66-AFF2-67A124DCD350}" type="slidenum">
              <a:rPr lang="en-IE" smtClean="0"/>
              <a:pPr/>
              <a:t>12</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BDE856DA-6FF3-4626-9058-0DBA8E222F62}" type="slidenum">
              <a:rPr lang="en-US" altLang="en-US" smtClean="0">
                <a:latin typeface="Arial" charset="0"/>
              </a:rPr>
              <a:pPr/>
              <a:t>13</a:t>
            </a:fld>
            <a:endParaRPr lang="en-US" alt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GB"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1E08DEB-106B-4D66-AFF2-67A124DCD350}" type="slidenum">
              <a:rPr lang="en-IE" smtClean="0"/>
              <a:pPr/>
              <a:t>14</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091A5037-DD52-40E3-A400-14536A581172}" type="slidenum">
              <a:rPr lang="en-US" altLang="en-US" smtClean="0">
                <a:latin typeface="Arial" charset="0"/>
              </a:rPr>
              <a:pPr/>
              <a:t>15</a:t>
            </a:fld>
            <a:endParaRPr lang="en-US" alt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GB"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dirty="0"/>
              <a:t>“Natural’ Fish Kills – the dissolved oxygen challenge</a:t>
            </a:r>
          </a:p>
          <a:p>
            <a:r>
              <a:rPr lang="en-IE" dirty="0"/>
              <a:t>A common cause of fish kills, particularly in summer is the level of dissolved oxygen in water. Warm water holds less dissolved oxygen than cold water, so summer is the time when fish can have a hard time getting enough oxygen. Other organisms use oxygen too including the algae that grow in the summer and bacteria that degrade organic matter. During the day, the algae produce oxygen through photosynthesis, but at night, when photosynthesis stops, they and other organisms keep respiring, using up oxygen. So, on warm summer nights the dissolved-oxygen concentration sometimes drops too low for the fish, and a fish kill can occur. This can happen as a result of natural conditions but more often happens because of the addition by humans (</a:t>
            </a:r>
            <a:r>
              <a:rPr lang="en-IE" dirty="0" err="1"/>
              <a:t>inadventently</a:t>
            </a:r>
            <a:r>
              <a:rPr lang="en-IE" dirty="0"/>
              <a:t> or otherwise) of nutrients such as nitrogen and phosphorus to water systems. These nutrients ‘enrich’ our surface waters, supporting vigorous and excessive growth of vegetation, algae and microorganisms. With all this additional growth and respiration, there is much more competition for oxygen (which means less oxygen for fish). Times of higher water temperatures generally mean more challenging and difficult conditions for our fish populations in Ireland.”</a:t>
            </a:r>
          </a:p>
          <a:p>
            <a:r>
              <a:rPr lang="en-IE" dirty="0"/>
              <a:t>Source: Inland Fisheries Ireland. </a:t>
            </a:r>
            <a:r>
              <a:rPr lang="en-IE" dirty="0">
                <a:hlinkClick r:id="rId3"/>
              </a:rPr>
              <a:t>https://www.fisheriesireland.ie/what-we-do/protection/environmental-protection/fish-kills</a:t>
            </a:r>
            <a:endParaRPr lang="en-IE" dirty="0"/>
          </a:p>
          <a:p>
            <a:endParaRPr lang="en-IE" dirty="0"/>
          </a:p>
          <a:p>
            <a:endParaRPr lang="en-IE" dirty="0"/>
          </a:p>
        </p:txBody>
      </p:sp>
      <p:sp>
        <p:nvSpPr>
          <p:cNvPr id="4" name="Slide Number Placeholder 3"/>
          <p:cNvSpPr>
            <a:spLocks noGrp="1"/>
          </p:cNvSpPr>
          <p:nvPr>
            <p:ph type="sldNum" sz="quarter" idx="10"/>
          </p:nvPr>
        </p:nvSpPr>
        <p:spPr/>
        <p:txBody>
          <a:bodyPr/>
          <a:lstStyle/>
          <a:p>
            <a:fld id="{E1E08DEB-106B-4D66-AFF2-67A124DCD350}" type="slidenum">
              <a:rPr lang="en-IE" smtClean="0"/>
              <a:pPr/>
              <a:t>16</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1E08DEB-106B-4D66-AFF2-67A124DCD350}" type="slidenum">
              <a:rPr lang="en-IE" smtClean="0"/>
              <a:pPr/>
              <a:t>17</a:t>
            </a:fld>
            <a:endParaRPr lang="en-IE"/>
          </a:p>
        </p:txBody>
      </p:sp>
    </p:spTree>
    <p:extLst>
      <p:ext uri="{BB962C8B-B14F-4D97-AF65-F5344CB8AC3E}">
        <p14:creationId xmlns:p14="http://schemas.microsoft.com/office/powerpoint/2010/main" val="79930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dirty="0"/>
              <a:t>Diffuse Pollution Definition</a:t>
            </a:r>
          </a:p>
          <a:p>
            <a:r>
              <a:rPr lang="en-US" b="0" i="0" dirty="0">
                <a:solidFill>
                  <a:srgbClr val="202124"/>
                </a:solidFill>
                <a:effectLst/>
                <a:latin typeface="arial" panose="020B0604020202020204" pitchFamily="34" charset="0"/>
              </a:rPr>
              <a:t>Is the release of potential pollutants from a range of activities that, individually, may have no effect on the water environment, but, at the scale of a catchment, can have a significant effect. Problems occur in both rural and urban environments.</a:t>
            </a:r>
            <a:endParaRPr lang="en-IE" b="0" dirty="0"/>
          </a:p>
        </p:txBody>
      </p:sp>
      <p:sp>
        <p:nvSpPr>
          <p:cNvPr id="4" name="Slide Number Placeholder 3"/>
          <p:cNvSpPr>
            <a:spLocks noGrp="1"/>
          </p:cNvSpPr>
          <p:nvPr>
            <p:ph type="sldNum" sz="quarter" idx="10"/>
          </p:nvPr>
        </p:nvSpPr>
        <p:spPr/>
        <p:txBody>
          <a:bodyPr/>
          <a:lstStyle/>
          <a:p>
            <a:fld id="{E1E08DEB-106B-4D66-AFF2-67A124DCD350}" type="slidenum">
              <a:rPr lang="en-IE" smtClean="0"/>
              <a:pPr/>
              <a:t>2</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1E08DEB-106B-4D66-AFF2-67A124DCD350}" type="slidenum">
              <a:rPr lang="en-IE" smtClean="0"/>
              <a:pPr/>
              <a:t>4</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1E08DEB-106B-4D66-AFF2-67A124DCD350}" type="slidenum">
              <a:rPr lang="en-IE" smtClean="0"/>
              <a:pPr/>
              <a:t>5</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E" dirty="0"/>
              <a:t>The graph above is crucial to understanding why organic and nutrient pollution has such an impact on rivers and lakes.</a:t>
            </a:r>
          </a:p>
          <a:p>
            <a:endParaRPr lang="en-IE" dirty="0"/>
          </a:p>
          <a:p>
            <a:r>
              <a:rPr lang="en-IE" dirty="0"/>
              <a:t>Students will be familiar with the idea of solubility and solids dissolving in water, but perhaps not with solubility of gases in water.</a:t>
            </a:r>
          </a:p>
          <a:p>
            <a:endParaRPr lang="en-IE" dirty="0"/>
          </a:p>
          <a:p>
            <a:r>
              <a:rPr lang="en-IE" dirty="0"/>
              <a:t>The line shows the concentration of O</a:t>
            </a:r>
            <a:r>
              <a:rPr lang="en-IE" baseline="-25000" dirty="0"/>
              <a:t>2 </a:t>
            </a:r>
            <a:r>
              <a:rPr lang="en-IE" dirty="0"/>
              <a:t>expected in still, pure water  (nothing using or producing oxygen in the water), exposed to the atmosphere  at different temperatures. This is an </a:t>
            </a:r>
            <a:r>
              <a:rPr lang="en-IE" b="1" i="1" dirty="0"/>
              <a:t>equilibrium line</a:t>
            </a:r>
            <a:r>
              <a:rPr lang="en-IE" dirty="0"/>
              <a:t>: O</a:t>
            </a:r>
            <a:r>
              <a:rPr lang="en-IE" baseline="-25000" dirty="0"/>
              <a:t>2</a:t>
            </a:r>
            <a:r>
              <a:rPr lang="en-IE" dirty="0"/>
              <a:t> is being lost to the atmosphere by outward diffusion but is also gaining O</a:t>
            </a:r>
            <a:r>
              <a:rPr lang="en-IE" baseline="-25000" dirty="0"/>
              <a:t>2</a:t>
            </a:r>
            <a:r>
              <a:rPr lang="en-IE" dirty="0"/>
              <a:t> at the same  time by inward diffusion from the atmosphere. It shows water </a:t>
            </a:r>
            <a:r>
              <a:rPr lang="en-IE" b="1" i="1" dirty="0"/>
              <a:t>saturated</a:t>
            </a:r>
            <a:r>
              <a:rPr lang="en-IE" dirty="0"/>
              <a:t> with O</a:t>
            </a:r>
            <a:r>
              <a:rPr lang="en-IE" baseline="-25000" dirty="0"/>
              <a:t>2</a:t>
            </a:r>
            <a:r>
              <a:rPr lang="en-IE" dirty="0"/>
              <a:t>. </a:t>
            </a:r>
          </a:p>
          <a:p>
            <a:endParaRPr lang="en-IE" dirty="0"/>
          </a:p>
          <a:p>
            <a:r>
              <a:rPr lang="en-IE" dirty="0"/>
              <a:t>Cold-blooded animals need much more O</a:t>
            </a:r>
            <a:r>
              <a:rPr lang="en-IE" baseline="-25000" dirty="0"/>
              <a:t>2</a:t>
            </a:r>
            <a:r>
              <a:rPr lang="en-IE" dirty="0"/>
              <a:t> at higher temperatures because temperature raises metabolic rate. For example, at 5 </a:t>
            </a:r>
            <a:r>
              <a:rPr lang="en-IE" baseline="30000" dirty="0" err="1"/>
              <a:t>o</a:t>
            </a:r>
            <a:r>
              <a:rPr lang="en-IE" dirty="0" err="1"/>
              <a:t>C</a:t>
            </a:r>
            <a:r>
              <a:rPr lang="en-IE" dirty="0"/>
              <a:t> trout use about 50-60 milligrams (mg) of oxygen per hour; at 25 </a:t>
            </a:r>
            <a:r>
              <a:rPr lang="en-IE" baseline="30000" dirty="0" err="1"/>
              <a:t>o</a:t>
            </a:r>
            <a:r>
              <a:rPr lang="en-IE" dirty="0" err="1"/>
              <a:t>C</a:t>
            </a:r>
            <a:r>
              <a:rPr lang="en-IE" dirty="0"/>
              <a:t> they may need five or six times that amount.</a:t>
            </a:r>
          </a:p>
          <a:p>
            <a:endParaRPr lang="en-IE" dirty="0"/>
          </a:p>
          <a:p>
            <a:r>
              <a:rPr lang="en-IE" dirty="0"/>
              <a:t>In rivers and lakes, dissolved O</a:t>
            </a:r>
            <a:r>
              <a:rPr lang="en-IE" baseline="-25000" dirty="0"/>
              <a:t>2</a:t>
            </a:r>
            <a:r>
              <a:rPr lang="en-IE" dirty="0"/>
              <a:t> levels can deviate greatly from this equilibrium from place to place and over the course of the day (in summer):</a:t>
            </a:r>
          </a:p>
          <a:p>
            <a:pPr>
              <a:buFont typeface="Arial" pitchFamily="34" charset="0"/>
              <a:buChar char="•"/>
            </a:pPr>
            <a:r>
              <a:rPr lang="en-IE" dirty="0"/>
              <a:t>Plant life (photosynthesising organisms) release O</a:t>
            </a:r>
            <a:r>
              <a:rPr lang="en-IE" baseline="-25000" dirty="0"/>
              <a:t>2</a:t>
            </a:r>
            <a:r>
              <a:rPr lang="en-IE" dirty="0"/>
              <a:t> during the day so the water becomes </a:t>
            </a:r>
            <a:r>
              <a:rPr lang="en-IE" b="1" i="1" dirty="0"/>
              <a:t>super-saturated </a:t>
            </a:r>
            <a:r>
              <a:rPr lang="en-IE" dirty="0"/>
              <a:t>with O</a:t>
            </a:r>
            <a:r>
              <a:rPr lang="en-IE" baseline="-25000" dirty="0"/>
              <a:t>2</a:t>
            </a:r>
            <a:r>
              <a:rPr lang="en-IE" dirty="0"/>
              <a:t>. This excess O</a:t>
            </a:r>
            <a:r>
              <a:rPr lang="en-IE" baseline="-25000" dirty="0"/>
              <a:t>2</a:t>
            </a:r>
            <a:r>
              <a:rPr lang="en-IE" dirty="0"/>
              <a:t> diffuses outwards to the atmosphere but the rate of diffusion is slow (10,000 times less than in air) , so the levels in water are temporarily elevated.</a:t>
            </a:r>
          </a:p>
          <a:p>
            <a:pPr>
              <a:buFont typeface="Arial" pitchFamily="34" charset="0"/>
              <a:buChar char="•"/>
            </a:pPr>
            <a:r>
              <a:rPr lang="en-IE" dirty="0"/>
              <a:t>Conversely, at night, plant biomass respires and removes O</a:t>
            </a:r>
            <a:r>
              <a:rPr lang="en-IE" baseline="-25000" dirty="0"/>
              <a:t>2</a:t>
            </a:r>
            <a:r>
              <a:rPr lang="en-IE" dirty="0"/>
              <a:t> from water faster than it can diffuse inwards, so O</a:t>
            </a:r>
            <a:r>
              <a:rPr lang="en-IE" baseline="-25000" dirty="0"/>
              <a:t>2</a:t>
            </a:r>
            <a:r>
              <a:rPr lang="en-IE" dirty="0"/>
              <a:t> levels are depressed. or</a:t>
            </a:r>
            <a:r>
              <a:rPr lang="en-IE" b="1" i="1" dirty="0"/>
              <a:t> unsaturated.</a:t>
            </a:r>
          </a:p>
          <a:p>
            <a:pPr>
              <a:buFont typeface="Arial" pitchFamily="34" charset="0"/>
              <a:buChar char="•"/>
            </a:pPr>
            <a:r>
              <a:rPr lang="en-IE" dirty="0"/>
              <a:t>Turbulence-waterfalls, rapids, wind-generated waves increases the amount of O</a:t>
            </a:r>
            <a:r>
              <a:rPr lang="en-IE" baseline="-25000" dirty="0"/>
              <a:t>2</a:t>
            </a:r>
            <a:r>
              <a:rPr lang="en-IE" dirty="0"/>
              <a:t> in water above the expected –.  This happens because the surface area of the water  increases with turbulence , so the ‘space’ for diffusion increases.</a:t>
            </a:r>
          </a:p>
          <a:p>
            <a:br>
              <a:rPr lang="en-IE" dirty="0"/>
            </a:br>
            <a:endParaRPr lang="en-IE" dirty="0"/>
          </a:p>
        </p:txBody>
      </p:sp>
      <p:sp>
        <p:nvSpPr>
          <p:cNvPr id="4" name="Slide Number Placeholder 3"/>
          <p:cNvSpPr>
            <a:spLocks noGrp="1"/>
          </p:cNvSpPr>
          <p:nvPr>
            <p:ph type="sldNum" sz="quarter" idx="10"/>
          </p:nvPr>
        </p:nvSpPr>
        <p:spPr/>
        <p:txBody>
          <a:bodyPr/>
          <a:lstStyle/>
          <a:p>
            <a:fld id="{E1E08DEB-106B-4D66-AFF2-67A124DCD350}" type="slidenum">
              <a:rPr lang="en-IE" smtClean="0"/>
              <a:pPr/>
              <a:t>6</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1E08DEB-106B-4D66-AFF2-67A124DCD350}" type="slidenum">
              <a:rPr lang="en-IE" smtClean="0"/>
              <a:pPr/>
              <a:t>7</a:t>
            </a:fld>
            <a:endParaRPr lang="en-IE"/>
          </a:p>
        </p:txBody>
      </p:sp>
    </p:spTree>
    <p:extLst>
      <p:ext uri="{BB962C8B-B14F-4D97-AF65-F5344CB8AC3E}">
        <p14:creationId xmlns:p14="http://schemas.microsoft.com/office/powerpoint/2010/main" val="119986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a:p>
            <a:endParaRPr lang="en-IE" dirty="0"/>
          </a:p>
        </p:txBody>
      </p:sp>
      <p:sp>
        <p:nvSpPr>
          <p:cNvPr id="4" name="Slide Number Placeholder 3"/>
          <p:cNvSpPr>
            <a:spLocks noGrp="1"/>
          </p:cNvSpPr>
          <p:nvPr>
            <p:ph type="sldNum" sz="quarter" idx="10"/>
          </p:nvPr>
        </p:nvSpPr>
        <p:spPr/>
        <p:txBody>
          <a:bodyPr/>
          <a:lstStyle/>
          <a:p>
            <a:fld id="{E1E08DEB-106B-4D66-AFF2-67A124DCD350}" type="slidenum">
              <a:rPr lang="en-IE" smtClean="0"/>
              <a:pPr/>
              <a:t>8</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1E08DEB-106B-4D66-AFF2-67A124DCD350}" type="slidenum">
              <a:rPr lang="en-IE" smtClean="0"/>
              <a:pPr/>
              <a:t>10</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F017888E-C7C5-49C4-A4A4-B2ABCFEC6B05}" type="slidenum">
              <a:rPr lang="en-US" altLang="en-US" smtClean="0">
                <a:latin typeface="Arial" charset="0"/>
              </a:rPr>
              <a:pPr/>
              <a:t>11</a:t>
            </a:fld>
            <a:endParaRPr lang="en-US" alt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GB"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DDFE7457-18CC-4B2C-AF30-15CF5584C56B}" type="datetime1">
              <a:rPr lang="en-IE" smtClean="0"/>
              <a:t>14/05/2024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1964B75-7260-46AB-91F7-A7368521A6FC}" type="datetime1">
              <a:rPr lang="en-IE" smtClean="0"/>
              <a:t>14/05/2024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276EDD7-4276-496A-949B-FC941D558D13}" type="datetime1">
              <a:rPr lang="en-IE" smtClean="0"/>
              <a:t>14/05/2024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4828C838-29AB-4F6B-9AEC-33F7A6B09FA5}" type="datetime1">
              <a:rPr lang="en-IE" smtClean="0"/>
              <a:t>14/05/2024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632650-0DF6-4B77-A86D-C22B0BE80F58}" type="datetime1">
              <a:rPr lang="en-IE" smtClean="0"/>
              <a:t>14/05/2024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D85E12D6-0C9A-459C-BDC1-54E555A7EDC1}" type="datetime1">
              <a:rPr lang="en-IE" smtClean="0"/>
              <a:t>14/05/2024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D1312697-1F13-43BA-9CF1-98E7AE1364E7}" type="datetime1">
              <a:rPr lang="en-IE" smtClean="0"/>
              <a:t>14/05/2024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A6B7053C-547E-4F34-8505-1770873EEF29}" type="datetime1">
              <a:rPr lang="en-IE" smtClean="0"/>
              <a:t>14/05/2024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03F4B-3652-4FEB-A531-9F349DE044A9}" type="datetime1">
              <a:rPr lang="en-IE" smtClean="0"/>
              <a:t>14/05/2024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86F1A7-C81C-4980-87FC-42F99A4B959A}" type="datetime1">
              <a:rPr lang="en-IE" smtClean="0"/>
              <a:t>14/05/2024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4DF82-3C14-4D05-AB6F-B8285C983950}" type="datetime1">
              <a:rPr lang="en-IE" smtClean="0"/>
              <a:t>14/05/2024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6B6A5C-BCA4-46CC-B9D2-1A807C7011A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9E8BE-9C4A-491B-A41F-403827280359}" type="datetime1">
              <a:rPr lang="en-IE" smtClean="0"/>
              <a:t>14/05/2024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B6A5C-BCA4-46CC-B9D2-1A807C7011A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www.google.ie/url?sa=i&amp;rct=j&amp;q=&amp;esrc=s&amp;frm=1&amp;source=images&amp;cd=&amp;cad=rja&amp;uact=8&amp;ved=0CAcQjRw&amp;url=http://en.wikipedia.org/wiki/Sphaerotilus&amp;ei=jpLLVPSnBIHDUo7BgPgK&amp;bvm=bv.84607526,d.ZGU&amp;psig=AFQjCNHWOXdoCjQKWQ2TjsURoRgPTA4cpQ&amp;ust=142271370650684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211.JPG"/>
          <p:cNvPicPr>
            <a:picLocks noChangeAspect="1"/>
          </p:cNvPicPr>
          <p:nvPr/>
        </p:nvPicPr>
        <p:blipFill>
          <a:blip r:embed="rId3" cstate="print"/>
          <a:srcRect r="11111"/>
          <a:stretch>
            <a:fillRect/>
          </a:stretch>
        </p:blipFill>
        <p:spPr>
          <a:xfrm>
            <a:off x="0" y="0"/>
            <a:ext cx="9144000" cy="5585254"/>
          </a:xfrm>
          <a:prstGeom prst="rect">
            <a:avLst/>
          </a:prstGeom>
        </p:spPr>
      </p:pic>
      <p:sp>
        <p:nvSpPr>
          <p:cNvPr id="6" name="TextBox 5">
            <a:extLst>
              <a:ext uri="{FF2B5EF4-FFF2-40B4-BE49-F238E27FC236}">
                <a16:creationId xmlns:a16="http://schemas.microsoft.com/office/drawing/2014/main" id="{61BCC735-5D1E-4132-8AC9-CBA4563BC9E9}"/>
              </a:ext>
            </a:extLst>
          </p:cNvPr>
          <p:cNvSpPr txBox="1"/>
          <p:nvPr/>
        </p:nvSpPr>
        <p:spPr>
          <a:xfrm>
            <a:off x="104506" y="2738383"/>
            <a:ext cx="9039494" cy="2123658"/>
          </a:xfrm>
          <a:prstGeom prst="rect">
            <a:avLst/>
          </a:prstGeom>
          <a:noFill/>
          <a:effectLst>
            <a:softEdge rad="76200"/>
          </a:effectLst>
        </p:spPr>
        <p:txBody>
          <a:bodyPr wrap="square" rtlCol="0">
            <a:spAutoFit/>
          </a:bodyPr>
          <a:lstStyle/>
          <a:p>
            <a:pPr algn="ctr"/>
            <a:r>
              <a:rPr lang="en-IE" sz="4800" b="1" dirty="0">
                <a:solidFill>
                  <a:schemeClr val="bg1"/>
                </a:solidFill>
              </a:rPr>
              <a:t>Water Quality and Pollution</a:t>
            </a:r>
          </a:p>
          <a:p>
            <a:pPr algn="ctr"/>
            <a:endParaRPr lang="en-IE" sz="4800" b="1" dirty="0">
              <a:solidFill>
                <a:schemeClr val="bg1"/>
              </a:solidFill>
            </a:endParaRPr>
          </a:p>
          <a:p>
            <a:pPr algn="ctr"/>
            <a:r>
              <a:rPr lang="en-IE" sz="3600" b="1" dirty="0">
                <a:solidFill>
                  <a:schemeClr val="bg1"/>
                </a:solidFill>
              </a:rPr>
              <a:t>Lesson 2. Organic pollution in rivers and lakes</a:t>
            </a:r>
          </a:p>
        </p:txBody>
      </p:sp>
      <p:pic>
        <p:nvPicPr>
          <p:cNvPr id="3" name="Picture 2" descr="A blue and white logo&#10;&#10;Description automatically generated">
            <a:extLst>
              <a:ext uri="{FF2B5EF4-FFF2-40B4-BE49-F238E27FC236}">
                <a16:creationId xmlns:a16="http://schemas.microsoft.com/office/drawing/2014/main" id="{68C56F63-7D81-06E3-279E-247B6C4761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3058" y="5850329"/>
            <a:ext cx="2402598" cy="9162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960" y="2372149"/>
            <a:ext cx="8861948" cy="1200329"/>
          </a:xfrm>
          <a:prstGeom prst="rect">
            <a:avLst/>
          </a:prstGeom>
          <a:noFill/>
        </p:spPr>
        <p:txBody>
          <a:bodyPr wrap="square" rtlCol="0">
            <a:spAutoFit/>
          </a:bodyPr>
          <a:lstStyle/>
          <a:p>
            <a:pPr marL="182563" indent="-182563">
              <a:buFont typeface="Arial" pitchFamily="34" charset="0"/>
              <a:buChar char="•"/>
            </a:pPr>
            <a:r>
              <a:rPr lang="en-IE" sz="2400" b="1" dirty="0"/>
              <a:t>Organic</a:t>
            </a:r>
            <a:r>
              <a:rPr lang="en-IE" sz="2400" dirty="0"/>
              <a:t> means composed of the elements that make up living things; carbon, hydrogen, nitrogen, phosphorus. It is the residue of  living things or life processes.</a:t>
            </a:r>
          </a:p>
        </p:txBody>
      </p:sp>
      <p:sp>
        <p:nvSpPr>
          <p:cNvPr id="4" name="TextBox 3"/>
          <p:cNvSpPr txBox="1"/>
          <p:nvPr/>
        </p:nvSpPr>
        <p:spPr>
          <a:xfrm>
            <a:off x="230024" y="3536231"/>
            <a:ext cx="8802616" cy="830997"/>
          </a:xfrm>
          <a:prstGeom prst="rect">
            <a:avLst/>
          </a:prstGeom>
          <a:noFill/>
        </p:spPr>
        <p:txBody>
          <a:bodyPr wrap="square" rtlCol="0">
            <a:spAutoFit/>
          </a:bodyPr>
          <a:lstStyle/>
          <a:p>
            <a:pPr marL="85725" indent="-85725">
              <a:buFont typeface="Arial" pitchFamily="34" charset="0"/>
              <a:buChar char="•"/>
            </a:pPr>
            <a:r>
              <a:rPr lang="en-IE" sz="2000" dirty="0"/>
              <a:t> </a:t>
            </a:r>
            <a:r>
              <a:rPr lang="en-IE" sz="2400" b="1" dirty="0"/>
              <a:t>Biodegradable</a:t>
            </a:r>
            <a:r>
              <a:rPr lang="en-IE" sz="2400" dirty="0"/>
              <a:t> means that micro-organisms can use it as a source of energy and break it down (decompose) it in the process.</a:t>
            </a:r>
            <a:endParaRPr lang="en-IE" sz="2000" dirty="0"/>
          </a:p>
        </p:txBody>
      </p:sp>
      <p:sp>
        <p:nvSpPr>
          <p:cNvPr id="5" name="TextBox 4"/>
          <p:cNvSpPr txBox="1"/>
          <p:nvPr/>
        </p:nvSpPr>
        <p:spPr>
          <a:xfrm>
            <a:off x="141026" y="4427432"/>
            <a:ext cx="8861948" cy="1200329"/>
          </a:xfrm>
          <a:prstGeom prst="rect">
            <a:avLst/>
          </a:prstGeom>
          <a:noFill/>
        </p:spPr>
        <p:txBody>
          <a:bodyPr wrap="square" rtlCol="0">
            <a:spAutoFit/>
          </a:bodyPr>
          <a:lstStyle/>
          <a:p>
            <a:pPr marL="182563" indent="-182563">
              <a:buFont typeface="Arial" pitchFamily="34" charset="0"/>
              <a:buChar char="•"/>
            </a:pPr>
            <a:r>
              <a:rPr lang="en-IE" sz="2400" dirty="0"/>
              <a:t>When a large volume of biodegradable organic matter enters a river, micro-organisms </a:t>
            </a:r>
            <a:r>
              <a:rPr lang="en-IE" sz="2200" dirty="0"/>
              <a:t>begin</a:t>
            </a:r>
            <a:r>
              <a:rPr lang="en-IE" sz="2400" dirty="0"/>
              <a:t> to decompose the matter, multiply, and use up the O</a:t>
            </a:r>
            <a:r>
              <a:rPr lang="en-IE" sz="2400" baseline="-25000" dirty="0"/>
              <a:t>2</a:t>
            </a:r>
            <a:r>
              <a:rPr lang="en-IE" sz="2400" dirty="0"/>
              <a:t>. </a:t>
            </a:r>
            <a:r>
              <a:rPr lang="en-IE" sz="2400" b="1" dirty="0"/>
              <a:t>(High Biological/Biochemical Oxygen Demand BOD)</a:t>
            </a:r>
          </a:p>
        </p:txBody>
      </p:sp>
      <p:sp>
        <p:nvSpPr>
          <p:cNvPr id="6" name="TextBox 5"/>
          <p:cNvSpPr txBox="1"/>
          <p:nvPr/>
        </p:nvSpPr>
        <p:spPr>
          <a:xfrm>
            <a:off x="170692" y="5748169"/>
            <a:ext cx="8144054" cy="1107996"/>
          </a:xfrm>
          <a:prstGeom prst="rect">
            <a:avLst/>
          </a:prstGeom>
          <a:noFill/>
        </p:spPr>
        <p:txBody>
          <a:bodyPr wrap="square" rtlCol="0">
            <a:spAutoFit/>
          </a:bodyPr>
          <a:lstStyle/>
          <a:p>
            <a:pPr>
              <a:buFont typeface="Arial" pitchFamily="34" charset="0"/>
              <a:buChar char="•"/>
            </a:pPr>
            <a:r>
              <a:rPr lang="en-IE" sz="2200" dirty="0"/>
              <a:t> </a:t>
            </a:r>
            <a:r>
              <a:rPr lang="en-IE" sz="2200" dirty="0">
                <a:solidFill>
                  <a:schemeClr val="tx2"/>
                </a:solidFill>
              </a:rPr>
              <a:t>Organic pollutants come in many forms:</a:t>
            </a:r>
          </a:p>
          <a:p>
            <a:pPr marL="1257300" lvl="2" indent="-342900">
              <a:buFont typeface="Arial" panose="020B0604020202020204" pitchFamily="34" charset="0"/>
              <a:buChar char="•"/>
            </a:pPr>
            <a:r>
              <a:rPr lang="en-IE" sz="2200" dirty="0">
                <a:solidFill>
                  <a:schemeClr val="tx2"/>
                </a:solidFill>
              </a:rPr>
              <a:t>Sewage effluent                                   Animal slurry</a:t>
            </a:r>
          </a:p>
          <a:p>
            <a:pPr marL="1257300" lvl="2" indent="-342900">
              <a:buFont typeface="Arial" panose="020B0604020202020204" pitchFamily="34" charset="0"/>
              <a:buChar char="•"/>
            </a:pPr>
            <a:r>
              <a:rPr lang="en-IE" sz="2200" dirty="0">
                <a:solidFill>
                  <a:schemeClr val="tx2"/>
                </a:solidFill>
              </a:rPr>
              <a:t>Food processing effluent                    Silage effluent</a:t>
            </a:r>
          </a:p>
        </p:txBody>
      </p:sp>
      <p:sp>
        <p:nvSpPr>
          <p:cNvPr id="8" name="TextBox 7"/>
          <p:cNvSpPr txBox="1"/>
          <p:nvPr/>
        </p:nvSpPr>
        <p:spPr>
          <a:xfrm>
            <a:off x="342657" y="153580"/>
            <a:ext cx="3488584" cy="646331"/>
          </a:xfrm>
          <a:prstGeom prst="rect">
            <a:avLst/>
          </a:prstGeom>
          <a:noFill/>
        </p:spPr>
        <p:txBody>
          <a:bodyPr wrap="none" rtlCol="0">
            <a:spAutoFit/>
          </a:bodyPr>
          <a:lstStyle/>
          <a:p>
            <a:r>
              <a:rPr lang="en-IE" sz="3600" b="1" dirty="0">
                <a:solidFill>
                  <a:schemeClr val="tx2"/>
                </a:solidFill>
              </a:rPr>
              <a:t>Organic Pollution</a:t>
            </a:r>
          </a:p>
        </p:txBody>
      </p:sp>
      <p:sp>
        <p:nvSpPr>
          <p:cNvPr id="9" name="TextBox 8"/>
          <p:cNvSpPr txBox="1"/>
          <p:nvPr/>
        </p:nvSpPr>
        <p:spPr>
          <a:xfrm>
            <a:off x="111360" y="1579364"/>
            <a:ext cx="8802616" cy="830997"/>
          </a:xfrm>
          <a:prstGeom prst="rect">
            <a:avLst/>
          </a:prstGeom>
          <a:noFill/>
        </p:spPr>
        <p:txBody>
          <a:bodyPr wrap="square" rtlCol="0">
            <a:spAutoFit/>
          </a:bodyPr>
          <a:lstStyle/>
          <a:p>
            <a:pPr marL="182563" indent="-182563">
              <a:buFont typeface="Arial" pitchFamily="34" charset="0"/>
              <a:buChar char="•"/>
            </a:pPr>
            <a:r>
              <a:rPr lang="en-IE" sz="2000" dirty="0"/>
              <a:t> </a:t>
            </a:r>
            <a:r>
              <a:rPr lang="en-IE" sz="2400" dirty="0"/>
              <a:t>Organic pollution is caused by </a:t>
            </a:r>
            <a:r>
              <a:rPr lang="en-IE" sz="2400" b="1" dirty="0"/>
              <a:t>biodegradable organic matter </a:t>
            </a:r>
            <a:r>
              <a:rPr lang="en-IE" sz="2400" dirty="0"/>
              <a:t>entering a river or lake.</a:t>
            </a:r>
            <a:endParaRPr lang="en-IE" sz="2000" dirty="0"/>
          </a:p>
        </p:txBody>
      </p:sp>
      <p:sp>
        <p:nvSpPr>
          <p:cNvPr id="10" name="TextBox 9"/>
          <p:cNvSpPr txBox="1"/>
          <p:nvPr/>
        </p:nvSpPr>
        <p:spPr>
          <a:xfrm>
            <a:off x="170692" y="996555"/>
            <a:ext cx="8388963" cy="461665"/>
          </a:xfrm>
          <a:prstGeom prst="rect">
            <a:avLst/>
          </a:prstGeom>
          <a:noFill/>
        </p:spPr>
        <p:txBody>
          <a:bodyPr wrap="none" rtlCol="0">
            <a:spAutoFit/>
          </a:bodyPr>
          <a:lstStyle/>
          <a:p>
            <a:pPr>
              <a:buFont typeface="Arial" pitchFamily="34" charset="0"/>
              <a:buChar char="•"/>
            </a:pPr>
            <a:r>
              <a:rPr lang="en-IE" sz="2400" dirty="0"/>
              <a:t> Organic pollutants are also known as ‘</a:t>
            </a:r>
            <a:r>
              <a:rPr lang="en-IE" sz="2400" b="1" dirty="0"/>
              <a:t>deoxygenating pollutants</a:t>
            </a:r>
            <a:r>
              <a:rPr lang="en-IE" sz="2400" i="1" dirty="0"/>
              <a:t>’</a:t>
            </a:r>
          </a:p>
        </p:txBody>
      </p:sp>
      <p:sp>
        <p:nvSpPr>
          <p:cNvPr id="11" name="Slide Number Placeholder 10"/>
          <p:cNvSpPr>
            <a:spLocks noGrp="1"/>
          </p:cNvSpPr>
          <p:nvPr>
            <p:ph type="sldNum" sz="quarter" idx="12"/>
          </p:nvPr>
        </p:nvSpPr>
        <p:spPr>
          <a:xfrm>
            <a:off x="8007178" y="6356351"/>
            <a:ext cx="679622" cy="303942"/>
          </a:xfrm>
        </p:spPr>
        <p:txBody>
          <a:bodyPr/>
          <a:lstStyle/>
          <a:p>
            <a:fld id="{496B6A5C-BCA4-46CC-B9D2-1A807C7011A4}" type="slidenum">
              <a:rPr lang="en-IE" smtClean="0"/>
              <a:pPr/>
              <a:t>10</a:t>
            </a:fld>
            <a:endParaRPr lang="en-IE" dirty="0"/>
          </a:p>
        </p:txBody>
      </p:sp>
      <p:pic>
        <p:nvPicPr>
          <p:cNvPr id="2" name="Picture 1" descr="A blue and white logo&#10;&#10;Description automatically generated">
            <a:extLst>
              <a:ext uri="{FF2B5EF4-FFF2-40B4-BE49-F238E27FC236}">
                <a16:creationId xmlns:a16="http://schemas.microsoft.com/office/drawing/2014/main" id="{0C8BD814-88D2-5B06-4B51-67D438501B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310" y="104446"/>
            <a:ext cx="2402598" cy="916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p:txBody>
          <a:bodyPr/>
          <a:lstStyle/>
          <a:p>
            <a:pPr eaLnBrk="1" hangingPunct="1"/>
            <a:endParaRPr lang="en-GB" altLang="en-US"/>
          </a:p>
        </p:txBody>
      </p:sp>
      <p:pic>
        <p:nvPicPr>
          <p:cNvPr id="2051" name="Picture 4" descr="pb1024"/>
          <p:cNvPicPr>
            <a:picLocks noGrp="1" noChangeAspect="1" noChangeArrowheads="1"/>
          </p:cNvPicPr>
          <p:nvPr>
            <p:ph idx="1"/>
          </p:nvPr>
        </p:nvPicPr>
        <p:blipFill>
          <a:blip r:embed="rId3" cstate="print"/>
          <a:srcRect r="13380"/>
          <a:stretch>
            <a:fillRect/>
          </a:stretch>
        </p:blipFill>
        <p:spPr>
          <a:xfrm>
            <a:off x="0" y="0"/>
            <a:ext cx="9144000" cy="6858000"/>
          </a:xfrm>
          <a:noFill/>
        </p:spPr>
      </p:pic>
      <p:sp>
        <p:nvSpPr>
          <p:cNvPr id="2052" name="Text Box 7"/>
          <p:cNvSpPr txBox="1">
            <a:spLocks noChangeArrowheads="1"/>
          </p:cNvSpPr>
          <p:nvPr/>
        </p:nvSpPr>
        <p:spPr bwMode="auto">
          <a:xfrm>
            <a:off x="239282" y="136525"/>
            <a:ext cx="5395399" cy="461665"/>
          </a:xfrm>
          <a:prstGeom prst="rect">
            <a:avLst/>
          </a:prstGeom>
          <a:solidFill>
            <a:schemeClr val="bg1"/>
          </a:solidFill>
          <a:ln w="9525">
            <a:noFill/>
            <a:miter lim="800000"/>
            <a:headEnd/>
            <a:tailEnd/>
          </a:ln>
          <a:effectLst/>
        </p:spPr>
        <p:txBody>
          <a:bodyPr wrap="square">
            <a:spAutoFit/>
          </a:bodyPr>
          <a:lstStyle/>
          <a:p>
            <a:r>
              <a:rPr lang="en-IE" altLang="en-US" sz="2400" b="1" dirty="0"/>
              <a:t>A sewage effluent discharge or outfall</a:t>
            </a:r>
            <a:endParaRPr lang="en-GB" altLang="en-US" sz="2400" b="1" dirty="0"/>
          </a:p>
        </p:txBody>
      </p:sp>
      <p:sp>
        <p:nvSpPr>
          <p:cNvPr id="5" name="Slide Number Placeholder 4"/>
          <p:cNvSpPr>
            <a:spLocks noGrp="1"/>
          </p:cNvSpPr>
          <p:nvPr>
            <p:ph type="sldNum" sz="quarter" idx="12"/>
          </p:nvPr>
        </p:nvSpPr>
        <p:spPr/>
        <p:txBody>
          <a:bodyPr/>
          <a:lstStyle/>
          <a:p>
            <a:fld id="{496B6A5C-BCA4-46CC-B9D2-1A807C7011A4}" type="slidenum">
              <a:rPr lang="en-IE" smtClean="0"/>
              <a:pPr/>
              <a:t>11</a:t>
            </a:fld>
            <a:endParaRPr lang="en-I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502.JPG"/>
          <p:cNvPicPr>
            <a:picLocks noChangeAspect="1"/>
          </p:cNvPicPr>
          <p:nvPr/>
        </p:nvPicPr>
        <p:blipFill>
          <a:blip r:embed="rId3" cstate="print"/>
          <a:srcRect l="2500" t="27361" r="24861"/>
          <a:stretch>
            <a:fillRect/>
          </a:stretch>
        </p:blipFill>
        <p:spPr>
          <a:xfrm>
            <a:off x="0" y="0"/>
            <a:ext cx="9144000" cy="6858000"/>
          </a:xfrm>
          <a:prstGeom prst="rect">
            <a:avLst/>
          </a:prstGeom>
        </p:spPr>
      </p:pic>
      <p:sp>
        <p:nvSpPr>
          <p:cNvPr id="3" name="TextBox 2"/>
          <p:cNvSpPr txBox="1"/>
          <p:nvPr/>
        </p:nvSpPr>
        <p:spPr>
          <a:xfrm>
            <a:off x="1583503" y="5924550"/>
            <a:ext cx="5976994" cy="461665"/>
          </a:xfrm>
          <a:prstGeom prst="rect">
            <a:avLst/>
          </a:prstGeom>
          <a:solidFill>
            <a:schemeClr val="bg1"/>
          </a:solidFill>
        </p:spPr>
        <p:txBody>
          <a:bodyPr wrap="square" rtlCol="0">
            <a:spAutoFit/>
          </a:bodyPr>
          <a:lstStyle/>
          <a:p>
            <a:pPr algn="ctr"/>
            <a:r>
              <a:rPr lang="en-IE" sz="2400" b="1" dirty="0"/>
              <a:t>Spillage from a wastewater treatment plant</a:t>
            </a:r>
          </a:p>
        </p:txBody>
      </p:sp>
      <p:sp>
        <p:nvSpPr>
          <p:cNvPr id="4" name="Slide Number Placeholder 3"/>
          <p:cNvSpPr>
            <a:spLocks noGrp="1"/>
          </p:cNvSpPr>
          <p:nvPr>
            <p:ph type="sldNum" sz="quarter" idx="12"/>
          </p:nvPr>
        </p:nvSpPr>
        <p:spPr/>
        <p:txBody>
          <a:bodyPr/>
          <a:lstStyle/>
          <a:p>
            <a:fld id="{496B6A5C-BCA4-46CC-B9D2-1A807C7011A4}" type="slidenum">
              <a:rPr lang="en-IE" smtClean="0"/>
              <a:pPr/>
              <a:t>12</a:t>
            </a:fld>
            <a:endParaRPr lang="en-I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pb1053"/>
          <p:cNvPicPr>
            <a:picLocks noGrp="1" noChangeAspect="1" noChangeArrowheads="1"/>
          </p:cNvPicPr>
          <p:nvPr>
            <p:ph idx="1"/>
          </p:nvPr>
        </p:nvPicPr>
        <p:blipFill>
          <a:blip r:embed="rId3" cstate="print"/>
          <a:srcRect/>
          <a:stretch>
            <a:fillRect/>
          </a:stretch>
        </p:blipFill>
        <p:spPr>
          <a:xfrm>
            <a:off x="0" y="0"/>
            <a:ext cx="4675188" cy="6858000"/>
          </a:xfrm>
          <a:noFill/>
        </p:spPr>
      </p:pic>
      <p:sp>
        <p:nvSpPr>
          <p:cNvPr id="3076" name="Text Box 7"/>
          <p:cNvSpPr txBox="1">
            <a:spLocks noChangeArrowheads="1"/>
          </p:cNvSpPr>
          <p:nvPr/>
        </p:nvSpPr>
        <p:spPr bwMode="auto">
          <a:xfrm>
            <a:off x="1682593" y="105489"/>
            <a:ext cx="2575513" cy="830997"/>
          </a:xfrm>
          <a:prstGeom prst="rect">
            <a:avLst/>
          </a:prstGeom>
          <a:solidFill>
            <a:schemeClr val="bg1"/>
          </a:solidFill>
          <a:ln w="9525">
            <a:noFill/>
            <a:miter lim="800000"/>
            <a:headEnd/>
            <a:tailEnd/>
          </a:ln>
          <a:effectLst/>
        </p:spPr>
        <p:txBody>
          <a:bodyPr wrap="none">
            <a:spAutoFit/>
          </a:bodyPr>
          <a:lstStyle/>
          <a:p>
            <a:r>
              <a:rPr lang="en-IE" altLang="en-US" sz="2400" b="1" dirty="0"/>
              <a:t>Creamery effluent </a:t>
            </a:r>
          </a:p>
          <a:p>
            <a:pPr algn="r"/>
            <a:r>
              <a:rPr lang="en-IE" altLang="en-US" sz="2400" b="1" dirty="0"/>
              <a:t>entering a river</a:t>
            </a:r>
            <a:endParaRPr lang="en-GB" altLang="en-US" sz="2400" b="1" dirty="0"/>
          </a:p>
        </p:txBody>
      </p:sp>
      <p:pic>
        <p:nvPicPr>
          <p:cNvPr id="5" name="Picture 4" descr="pb1026"/>
          <p:cNvPicPr>
            <a:picLocks noChangeAspect="1" noChangeArrowheads="1"/>
          </p:cNvPicPr>
          <p:nvPr/>
        </p:nvPicPr>
        <p:blipFill>
          <a:blip r:embed="rId4" cstate="print"/>
          <a:srcRect l="9479" r="35625"/>
          <a:stretch>
            <a:fillRect/>
          </a:stretch>
        </p:blipFill>
        <p:spPr bwMode="auto">
          <a:xfrm>
            <a:off x="4286250" y="0"/>
            <a:ext cx="5019675" cy="6858000"/>
          </a:xfrm>
          <a:prstGeom prst="rect">
            <a:avLst/>
          </a:prstGeom>
          <a:noFill/>
          <a:ln w="9525">
            <a:noFill/>
            <a:miter lim="800000"/>
            <a:headEnd/>
            <a:tailEnd/>
          </a:ln>
        </p:spPr>
      </p:pic>
      <p:sp>
        <p:nvSpPr>
          <p:cNvPr id="6" name="Text Box 5"/>
          <p:cNvSpPr txBox="1">
            <a:spLocks noChangeArrowheads="1"/>
          </p:cNvSpPr>
          <p:nvPr/>
        </p:nvSpPr>
        <p:spPr bwMode="auto">
          <a:xfrm>
            <a:off x="5151989" y="136525"/>
            <a:ext cx="3739379" cy="830997"/>
          </a:xfrm>
          <a:prstGeom prst="rect">
            <a:avLst/>
          </a:prstGeom>
          <a:solidFill>
            <a:schemeClr val="bg1"/>
          </a:solidFill>
          <a:ln w="9525">
            <a:noFill/>
            <a:miter lim="800000"/>
            <a:headEnd/>
            <a:tailEnd/>
          </a:ln>
          <a:effectLst/>
        </p:spPr>
        <p:txBody>
          <a:bodyPr wrap="square">
            <a:spAutoFit/>
          </a:bodyPr>
          <a:lstStyle/>
          <a:p>
            <a:pPr algn="r"/>
            <a:r>
              <a:rPr lang="en-IE" altLang="en-US" sz="2400" b="1" dirty="0"/>
              <a:t>A small feeder stream polluted by silage effluent</a:t>
            </a:r>
            <a:endParaRPr lang="en-GB" altLang="en-US" sz="2400" b="1" dirty="0"/>
          </a:p>
        </p:txBody>
      </p:sp>
      <p:sp>
        <p:nvSpPr>
          <p:cNvPr id="7" name="Slide Number Placeholder 6"/>
          <p:cNvSpPr>
            <a:spLocks noGrp="1"/>
          </p:cNvSpPr>
          <p:nvPr>
            <p:ph type="sldNum" sz="quarter" idx="12"/>
          </p:nvPr>
        </p:nvSpPr>
        <p:spPr/>
        <p:txBody>
          <a:bodyPr/>
          <a:lstStyle/>
          <a:p>
            <a:fld id="{496B6A5C-BCA4-46CC-B9D2-1A807C7011A4}" type="slidenum">
              <a:rPr lang="en-IE" smtClean="0"/>
              <a:pPr/>
              <a:t>13</a:t>
            </a:fld>
            <a:endParaRPr lang="en-I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elystandard.co.uk/polopoly_fs/1.3732033.1408437501!/image/image.jpg_gen/derivatives/landscape_630/image.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Picture 6" descr="http://upload.wikimedia.org/wikipedia/commons/5/5b/Sphaerotilus_natansD.jpeg">
            <a:hlinkClick r:id="rId4"/>
          </p:cNvPr>
          <p:cNvPicPr>
            <a:picLocks noChangeAspect="1" noChangeArrowheads="1"/>
          </p:cNvPicPr>
          <p:nvPr/>
        </p:nvPicPr>
        <p:blipFill>
          <a:blip r:embed="rId5" cstate="print"/>
          <a:srcRect/>
          <a:stretch>
            <a:fillRect/>
          </a:stretch>
        </p:blipFill>
        <p:spPr bwMode="auto">
          <a:xfrm>
            <a:off x="0" y="3848100"/>
            <a:ext cx="4547099" cy="3009900"/>
          </a:xfrm>
          <a:prstGeom prst="rect">
            <a:avLst/>
          </a:prstGeom>
          <a:noFill/>
          <a:ln w="9525">
            <a:noFill/>
            <a:miter lim="800000"/>
            <a:headEnd/>
            <a:tailEnd/>
          </a:ln>
        </p:spPr>
      </p:pic>
      <p:sp>
        <p:nvSpPr>
          <p:cNvPr id="4" name="TextBox 3"/>
          <p:cNvSpPr txBox="1"/>
          <p:nvPr/>
        </p:nvSpPr>
        <p:spPr>
          <a:xfrm>
            <a:off x="155986" y="171450"/>
            <a:ext cx="8832027" cy="1200329"/>
          </a:xfrm>
          <a:prstGeom prst="rect">
            <a:avLst/>
          </a:prstGeom>
          <a:solidFill>
            <a:schemeClr val="bg1"/>
          </a:solidFill>
        </p:spPr>
        <p:txBody>
          <a:bodyPr wrap="square" rtlCol="0">
            <a:spAutoFit/>
          </a:bodyPr>
          <a:lstStyle/>
          <a:p>
            <a:r>
              <a:rPr lang="en-IE" sz="2400" b="1" dirty="0"/>
              <a:t>Small stream heavily polluted by an organic effluent - farmyard runoff.  Dead apart from bacteria and ‘sewage fungus’ that are breaking down the effluent</a:t>
            </a:r>
          </a:p>
        </p:txBody>
      </p:sp>
      <p:sp>
        <p:nvSpPr>
          <p:cNvPr id="6" name="Slide Number Placeholder 5"/>
          <p:cNvSpPr>
            <a:spLocks noGrp="1"/>
          </p:cNvSpPr>
          <p:nvPr>
            <p:ph type="sldNum" sz="quarter" idx="12"/>
          </p:nvPr>
        </p:nvSpPr>
        <p:spPr/>
        <p:txBody>
          <a:bodyPr/>
          <a:lstStyle/>
          <a:p>
            <a:fld id="{496B6A5C-BCA4-46CC-B9D2-1A807C7011A4}" type="slidenum">
              <a:rPr lang="en-IE" smtClean="0"/>
              <a:pPr/>
              <a:t>14</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endParaRPr lang="en-GB" altLang="en-US"/>
          </a:p>
        </p:txBody>
      </p:sp>
      <p:pic>
        <p:nvPicPr>
          <p:cNvPr id="6147" name="Picture 4" descr="pb1027"/>
          <p:cNvPicPr>
            <a:picLocks noGrp="1" noChangeAspect="1" noChangeArrowheads="1"/>
          </p:cNvPicPr>
          <p:nvPr>
            <p:ph idx="1"/>
          </p:nvPr>
        </p:nvPicPr>
        <p:blipFill>
          <a:blip r:embed="rId3" cstate="print"/>
          <a:srcRect/>
          <a:stretch>
            <a:fillRect/>
          </a:stretch>
        </p:blipFill>
        <p:spPr>
          <a:xfrm>
            <a:off x="0" y="0"/>
            <a:ext cx="9144000" cy="5978525"/>
          </a:xfrm>
          <a:noFill/>
        </p:spPr>
      </p:pic>
      <p:sp>
        <p:nvSpPr>
          <p:cNvPr id="6148" name="Text Box 7"/>
          <p:cNvSpPr txBox="1">
            <a:spLocks noChangeArrowheads="1"/>
          </p:cNvSpPr>
          <p:nvPr/>
        </p:nvSpPr>
        <p:spPr bwMode="auto">
          <a:xfrm>
            <a:off x="227604" y="137126"/>
            <a:ext cx="8688789" cy="461665"/>
          </a:xfrm>
          <a:prstGeom prst="rect">
            <a:avLst/>
          </a:prstGeom>
          <a:solidFill>
            <a:schemeClr val="bg1"/>
          </a:solidFill>
          <a:ln w="9525">
            <a:noFill/>
            <a:miter lim="800000"/>
            <a:headEnd/>
            <a:tailEnd/>
          </a:ln>
          <a:effectLst/>
        </p:spPr>
        <p:txBody>
          <a:bodyPr wrap="none">
            <a:spAutoFit/>
          </a:bodyPr>
          <a:lstStyle/>
          <a:p>
            <a:r>
              <a:rPr lang="en-IE" altLang="en-US" sz="2400" b="1" dirty="0"/>
              <a:t>Slurry from a ruptured storage tank entering a river (note foaming)</a:t>
            </a:r>
            <a:endParaRPr lang="en-GB" altLang="en-US" sz="2400" b="1" dirty="0"/>
          </a:p>
        </p:txBody>
      </p:sp>
      <p:sp>
        <p:nvSpPr>
          <p:cNvPr id="5" name="TextBox 4"/>
          <p:cNvSpPr txBox="1"/>
          <p:nvPr/>
        </p:nvSpPr>
        <p:spPr>
          <a:xfrm>
            <a:off x="501911" y="6191250"/>
            <a:ext cx="8140177" cy="461665"/>
          </a:xfrm>
          <a:prstGeom prst="rect">
            <a:avLst/>
          </a:prstGeom>
          <a:noFill/>
        </p:spPr>
        <p:txBody>
          <a:bodyPr wrap="none" rtlCol="0">
            <a:spAutoFit/>
          </a:bodyPr>
          <a:lstStyle/>
          <a:p>
            <a:r>
              <a:rPr lang="en-IE" sz="2400" b="1" dirty="0"/>
              <a:t>Sources of organic pollution are often single or ‘point’ sources </a:t>
            </a:r>
          </a:p>
        </p:txBody>
      </p:sp>
      <p:sp>
        <p:nvSpPr>
          <p:cNvPr id="6" name="Slide Number Placeholder 5"/>
          <p:cNvSpPr>
            <a:spLocks noGrp="1"/>
          </p:cNvSpPr>
          <p:nvPr>
            <p:ph type="sldNum" sz="quarter" idx="12"/>
          </p:nvPr>
        </p:nvSpPr>
        <p:spPr/>
        <p:txBody>
          <a:bodyPr/>
          <a:lstStyle/>
          <a:p>
            <a:fld id="{496B6A5C-BCA4-46CC-B9D2-1A807C7011A4}" type="slidenum">
              <a:rPr lang="en-IE" smtClean="0"/>
              <a:pPr/>
              <a:t>15</a:t>
            </a:fld>
            <a:endParaRPr lang="en-I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878" y="2696716"/>
            <a:ext cx="4445119" cy="4154984"/>
          </a:xfrm>
          <a:prstGeom prst="rect">
            <a:avLst/>
          </a:prstGeom>
          <a:noFill/>
        </p:spPr>
        <p:txBody>
          <a:bodyPr wrap="square" rtlCol="0">
            <a:spAutoFit/>
          </a:bodyPr>
          <a:lstStyle/>
          <a:p>
            <a:r>
              <a:rPr lang="en-IE" sz="2400" dirty="0"/>
              <a:t>Less severe organic pollution can have the same effect but over a longer time span. </a:t>
            </a:r>
          </a:p>
          <a:p>
            <a:endParaRPr lang="en-IE" sz="2400" dirty="0"/>
          </a:p>
          <a:p>
            <a:r>
              <a:rPr lang="en-IE" sz="2400" dirty="0"/>
              <a:t>If  O</a:t>
            </a:r>
            <a:r>
              <a:rPr lang="en-IE" sz="2400" baseline="-25000" dirty="0"/>
              <a:t>2</a:t>
            </a:r>
            <a:r>
              <a:rPr lang="en-IE" sz="2400" dirty="0"/>
              <a:t> concentrations drop below 70% saturation by day or night over an extended period of a few weeks in summer, young salmon, trout, stoneflies and mayflies will begin to die off because of  </a:t>
            </a:r>
            <a:r>
              <a:rPr lang="en-IE" sz="2400" b="1" dirty="0"/>
              <a:t>Oxygen starvation</a:t>
            </a:r>
            <a:endParaRPr lang="en-IE" sz="2400" dirty="0"/>
          </a:p>
        </p:txBody>
      </p:sp>
      <p:grpSp>
        <p:nvGrpSpPr>
          <p:cNvPr id="8" name="Group 7">
            <a:extLst>
              <a:ext uri="{FF2B5EF4-FFF2-40B4-BE49-F238E27FC236}">
                <a16:creationId xmlns:a16="http://schemas.microsoft.com/office/drawing/2014/main" id="{C2BB54EE-94E6-4CF1-B5AB-BE4C77DA8923}"/>
              </a:ext>
            </a:extLst>
          </p:cNvPr>
          <p:cNvGrpSpPr/>
          <p:nvPr/>
        </p:nvGrpSpPr>
        <p:grpSpPr>
          <a:xfrm>
            <a:off x="126879" y="819279"/>
            <a:ext cx="9013809" cy="6038721"/>
            <a:chOff x="117295" y="916709"/>
            <a:chExt cx="9013809" cy="6038721"/>
          </a:xfrm>
        </p:grpSpPr>
        <p:pic>
          <p:nvPicPr>
            <p:cNvPr id="2" name="Picture 3" descr="th2012"/>
            <p:cNvPicPr>
              <a:picLocks noChangeAspect="1" noChangeArrowheads="1"/>
            </p:cNvPicPr>
            <p:nvPr/>
          </p:nvPicPr>
          <p:blipFill>
            <a:blip r:embed="rId3" cstate="print">
              <a:extLst>
                <a:ext uri="{28A0092B-C50C-407E-A947-70E740481C1C}">
                  <a14:useLocalDpi xmlns:a14="http://schemas.microsoft.com/office/drawing/2010/main" val="0"/>
                </a:ext>
              </a:extLst>
            </a:blip>
            <a:srcRect l="3250" b="44662"/>
            <a:stretch>
              <a:fillRect/>
            </a:stretch>
          </p:blipFill>
          <p:spPr>
            <a:xfrm>
              <a:off x="4562416" y="972491"/>
              <a:ext cx="4445120" cy="4093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117295" y="916709"/>
              <a:ext cx="4445119" cy="1877437"/>
            </a:xfrm>
            <a:prstGeom prst="rect">
              <a:avLst/>
            </a:prstGeom>
            <a:noFill/>
          </p:spPr>
          <p:txBody>
            <a:bodyPr wrap="square" rtlCol="0">
              <a:spAutoFit/>
            </a:bodyPr>
            <a:lstStyle/>
            <a:p>
              <a:r>
                <a:rPr lang="en-IE" sz="2400" dirty="0"/>
                <a:t>Severe organic pollution will strip most of the O</a:t>
              </a:r>
              <a:r>
                <a:rPr lang="en-IE" sz="2400" baseline="-25000" dirty="0"/>
                <a:t>2</a:t>
              </a:r>
              <a:r>
                <a:rPr lang="en-IE" sz="2400" dirty="0"/>
                <a:t> out of the water, resulting in the sudden death  of fish and invertebrate life. </a:t>
              </a:r>
            </a:p>
            <a:p>
              <a:pPr algn="r"/>
              <a:r>
                <a:rPr lang="en-IE" sz="2000" dirty="0"/>
                <a:t>– </a:t>
              </a:r>
              <a:r>
                <a:rPr lang="en-IE" sz="2000" b="1" dirty="0"/>
                <a:t>Fish Kills</a:t>
              </a:r>
            </a:p>
          </p:txBody>
        </p:sp>
        <p:sp>
          <p:nvSpPr>
            <p:cNvPr id="5" name="TextBox 4"/>
            <p:cNvSpPr txBox="1"/>
            <p:nvPr/>
          </p:nvSpPr>
          <p:spPr>
            <a:xfrm>
              <a:off x="4676400" y="5016438"/>
              <a:ext cx="4454704" cy="1938992"/>
            </a:xfrm>
            <a:prstGeom prst="rect">
              <a:avLst/>
            </a:prstGeom>
            <a:noFill/>
          </p:spPr>
          <p:txBody>
            <a:bodyPr wrap="square" rtlCol="0">
              <a:spAutoFit/>
            </a:bodyPr>
            <a:lstStyle/>
            <a:p>
              <a:r>
                <a:rPr lang="en-IE" sz="2400" dirty="0"/>
                <a:t>Aftermath of a fish kill caused by organic pollution.  Trout and salmon need a lot of O</a:t>
              </a:r>
              <a:r>
                <a:rPr lang="en-IE" sz="2400" baseline="-25000" dirty="0"/>
                <a:t>2</a:t>
              </a:r>
              <a:r>
                <a:rPr lang="en-IE" sz="2400" dirty="0"/>
                <a:t> in the water. These trout have suffocated from lack of O</a:t>
              </a:r>
              <a:r>
                <a:rPr lang="en-IE" sz="2400" baseline="-25000" dirty="0"/>
                <a:t>2</a:t>
              </a:r>
              <a:r>
                <a:rPr lang="en-IE" sz="2400" dirty="0"/>
                <a:t>. </a:t>
              </a:r>
            </a:p>
          </p:txBody>
        </p:sp>
      </p:grpSp>
      <p:sp>
        <p:nvSpPr>
          <p:cNvPr id="6" name="Slide Number Placeholder 5"/>
          <p:cNvSpPr>
            <a:spLocks noGrp="1"/>
          </p:cNvSpPr>
          <p:nvPr>
            <p:ph type="sldNum" sz="quarter" idx="12"/>
          </p:nvPr>
        </p:nvSpPr>
        <p:spPr/>
        <p:txBody>
          <a:bodyPr/>
          <a:lstStyle/>
          <a:p>
            <a:fld id="{496B6A5C-BCA4-46CC-B9D2-1A807C7011A4}" type="slidenum">
              <a:rPr lang="en-IE" smtClean="0"/>
              <a:pPr/>
              <a:t>16</a:t>
            </a:fld>
            <a:endParaRPr lang="en-IE" dirty="0"/>
          </a:p>
        </p:txBody>
      </p:sp>
      <p:sp>
        <p:nvSpPr>
          <p:cNvPr id="7" name="TextBox 6">
            <a:extLst>
              <a:ext uri="{FF2B5EF4-FFF2-40B4-BE49-F238E27FC236}">
                <a16:creationId xmlns:a16="http://schemas.microsoft.com/office/drawing/2014/main" id="{B0B43231-35F2-4721-BEB4-8E953D75C92B}"/>
              </a:ext>
            </a:extLst>
          </p:cNvPr>
          <p:cNvSpPr txBox="1"/>
          <p:nvPr/>
        </p:nvSpPr>
        <p:spPr>
          <a:xfrm>
            <a:off x="184501" y="118995"/>
            <a:ext cx="1826141" cy="646331"/>
          </a:xfrm>
          <a:prstGeom prst="rect">
            <a:avLst/>
          </a:prstGeom>
          <a:noFill/>
        </p:spPr>
        <p:txBody>
          <a:bodyPr wrap="none" rtlCol="0">
            <a:spAutoFit/>
          </a:bodyPr>
          <a:lstStyle/>
          <a:p>
            <a:r>
              <a:rPr lang="en-IE" sz="3600" b="1" dirty="0">
                <a:solidFill>
                  <a:schemeClr val="tx2"/>
                </a:solidFill>
              </a:rPr>
              <a:t>Fish 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C3323A-4110-4837-896E-E02CB5FE21D5}"/>
              </a:ext>
            </a:extLst>
          </p:cNvPr>
          <p:cNvSpPr>
            <a:spLocks noGrp="1"/>
          </p:cNvSpPr>
          <p:nvPr>
            <p:ph type="sldNum" sz="quarter" idx="12"/>
          </p:nvPr>
        </p:nvSpPr>
        <p:spPr>
          <a:xfrm>
            <a:off x="7475838" y="6356350"/>
            <a:ext cx="1210962" cy="400110"/>
          </a:xfrm>
        </p:spPr>
        <p:txBody>
          <a:bodyPr/>
          <a:lstStyle/>
          <a:p>
            <a:fld id="{496B6A5C-BCA4-46CC-B9D2-1A807C7011A4}" type="slidenum">
              <a:rPr lang="en-IE" smtClean="0"/>
              <a:pPr/>
              <a:t>17</a:t>
            </a:fld>
            <a:endParaRPr lang="en-IE"/>
          </a:p>
        </p:txBody>
      </p:sp>
      <p:sp>
        <p:nvSpPr>
          <p:cNvPr id="3" name="TextBox 2">
            <a:extLst>
              <a:ext uri="{FF2B5EF4-FFF2-40B4-BE49-F238E27FC236}">
                <a16:creationId xmlns:a16="http://schemas.microsoft.com/office/drawing/2014/main" id="{71B47190-F368-40AD-94A0-0ADD5B0C67B7}"/>
              </a:ext>
            </a:extLst>
          </p:cNvPr>
          <p:cNvSpPr txBox="1"/>
          <p:nvPr/>
        </p:nvSpPr>
        <p:spPr>
          <a:xfrm>
            <a:off x="-1744601" y="83593"/>
            <a:ext cx="5762846" cy="584775"/>
          </a:xfrm>
          <a:prstGeom prst="rect">
            <a:avLst/>
          </a:prstGeom>
          <a:noFill/>
        </p:spPr>
        <p:txBody>
          <a:bodyPr wrap="square" rtlCol="0">
            <a:spAutoFit/>
          </a:bodyPr>
          <a:lstStyle/>
          <a:p>
            <a:pPr algn="ctr"/>
            <a:r>
              <a:rPr lang="en-IE" sz="3200" b="1" dirty="0">
                <a:solidFill>
                  <a:schemeClr val="tx2"/>
                </a:solidFill>
              </a:rPr>
              <a:t>Summary</a:t>
            </a:r>
          </a:p>
        </p:txBody>
      </p:sp>
      <p:sp>
        <p:nvSpPr>
          <p:cNvPr id="4" name="TextBox 3">
            <a:extLst>
              <a:ext uri="{FF2B5EF4-FFF2-40B4-BE49-F238E27FC236}">
                <a16:creationId xmlns:a16="http://schemas.microsoft.com/office/drawing/2014/main" id="{BB3A81D1-7FDC-46E6-9262-537F494FA762}"/>
              </a:ext>
            </a:extLst>
          </p:cNvPr>
          <p:cNvSpPr txBox="1"/>
          <p:nvPr/>
        </p:nvSpPr>
        <p:spPr>
          <a:xfrm>
            <a:off x="138223" y="698192"/>
            <a:ext cx="8867553" cy="830997"/>
          </a:xfrm>
          <a:prstGeom prst="rect">
            <a:avLst/>
          </a:prstGeom>
          <a:noFill/>
        </p:spPr>
        <p:txBody>
          <a:bodyPr wrap="square" rtlCol="0">
            <a:spAutoFit/>
          </a:bodyPr>
          <a:lstStyle/>
          <a:p>
            <a:pPr marL="285750" indent="-285750">
              <a:buFont typeface="Arial" panose="020B0604020202020204" pitchFamily="34" charset="0"/>
              <a:buChar char="•"/>
            </a:pPr>
            <a:r>
              <a:rPr lang="en-IE" sz="2400" dirty="0"/>
              <a:t>Water Pollution is caused by contaminants released into the water by human activity.</a:t>
            </a:r>
          </a:p>
        </p:txBody>
      </p:sp>
      <p:sp>
        <p:nvSpPr>
          <p:cNvPr id="5" name="TextBox 4">
            <a:extLst>
              <a:ext uri="{FF2B5EF4-FFF2-40B4-BE49-F238E27FC236}">
                <a16:creationId xmlns:a16="http://schemas.microsoft.com/office/drawing/2014/main" id="{70260593-8A60-450C-8DA4-2CD8A7616B2A}"/>
              </a:ext>
            </a:extLst>
          </p:cNvPr>
          <p:cNvSpPr txBox="1"/>
          <p:nvPr/>
        </p:nvSpPr>
        <p:spPr>
          <a:xfrm>
            <a:off x="138223" y="1492804"/>
            <a:ext cx="8867553" cy="400110"/>
          </a:xfrm>
          <a:prstGeom prst="rect">
            <a:avLst/>
          </a:prstGeom>
          <a:noFill/>
        </p:spPr>
        <p:txBody>
          <a:bodyPr wrap="square" rtlCol="0">
            <a:spAutoFit/>
          </a:bodyPr>
          <a:lstStyle/>
          <a:p>
            <a:pPr marL="285750" indent="-285750">
              <a:buFont typeface="Arial" panose="020B0604020202020204" pitchFamily="34" charset="0"/>
              <a:buChar char="•"/>
            </a:pPr>
            <a:r>
              <a:rPr lang="en-IE" sz="2000" dirty="0"/>
              <a:t>Water Pollution reduces water quality and damages the waterbodies ecosystem.</a:t>
            </a:r>
          </a:p>
        </p:txBody>
      </p:sp>
      <p:sp>
        <p:nvSpPr>
          <p:cNvPr id="6" name="TextBox 5">
            <a:extLst>
              <a:ext uri="{FF2B5EF4-FFF2-40B4-BE49-F238E27FC236}">
                <a16:creationId xmlns:a16="http://schemas.microsoft.com/office/drawing/2014/main" id="{8D1A7DB1-D307-4717-99D3-E6D793B06B5F}"/>
              </a:ext>
            </a:extLst>
          </p:cNvPr>
          <p:cNvSpPr txBox="1"/>
          <p:nvPr/>
        </p:nvSpPr>
        <p:spPr>
          <a:xfrm>
            <a:off x="138223" y="1996462"/>
            <a:ext cx="8867553" cy="707886"/>
          </a:xfrm>
          <a:prstGeom prst="rect">
            <a:avLst/>
          </a:prstGeom>
          <a:noFill/>
        </p:spPr>
        <p:txBody>
          <a:bodyPr wrap="square" rtlCol="0">
            <a:spAutoFit/>
          </a:bodyPr>
          <a:lstStyle/>
          <a:p>
            <a:pPr marL="285750" indent="-285750">
              <a:buFont typeface="Arial" panose="020B0604020202020204" pitchFamily="34" charset="0"/>
              <a:buChar char="•"/>
            </a:pPr>
            <a:r>
              <a:rPr lang="en-IE" sz="2000" dirty="0"/>
              <a:t>Water Pollution locations are defined by their entry point: </a:t>
            </a:r>
          </a:p>
          <a:p>
            <a:pPr lvl="2"/>
            <a:r>
              <a:rPr lang="en-IE" sz="2000" dirty="0"/>
              <a:t>	1. Point source pollution   or   2. Diffuse pollution</a:t>
            </a:r>
          </a:p>
        </p:txBody>
      </p:sp>
      <p:sp>
        <p:nvSpPr>
          <p:cNvPr id="7" name="TextBox 6">
            <a:extLst>
              <a:ext uri="{FF2B5EF4-FFF2-40B4-BE49-F238E27FC236}">
                <a16:creationId xmlns:a16="http://schemas.microsoft.com/office/drawing/2014/main" id="{E6AFD866-8E3F-47AD-AC54-B614B99D9607}"/>
              </a:ext>
            </a:extLst>
          </p:cNvPr>
          <p:cNvSpPr txBox="1"/>
          <p:nvPr/>
        </p:nvSpPr>
        <p:spPr>
          <a:xfrm>
            <a:off x="138223" y="2777119"/>
            <a:ext cx="8867553" cy="707886"/>
          </a:xfrm>
          <a:prstGeom prst="rect">
            <a:avLst/>
          </a:prstGeom>
          <a:noFill/>
        </p:spPr>
        <p:txBody>
          <a:bodyPr wrap="square" rtlCol="0">
            <a:spAutoFit/>
          </a:bodyPr>
          <a:lstStyle/>
          <a:p>
            <a:pPr marL="285750" indent="-285750">
              <a:buFont typeface="Arial" panose="020B0604020202020204" pitchFamily="34" charset="0"/>
              <a:buChar char="•"/>
            </a:pPr>
            <a:r>
              <a:rPr lang="en-IE" sz="2000" dirty="0"/>
              <a:t>There are 5 types of pollution:</a:t>
            </a:r>
          </a:p>
          <a:p>
            <a:pPr lvl="1" algn="just" defTabSz="830263"/>
            <a:r>
              <a:rPr lang="en-IE" sz="2000" dirty="0"/>
              <a:t>     	1. Organic     2. Nutrient     3. Toxic     4. Acidification     5. Suspended solids</a:t>
            </a:r>
          </a:p>
        </p:txBody>
      </p:sp>
      <p:sp>
        <p:nvSpPr>
          <p:cNvPr id="8" name="TextBox 7">
            <a:extLst>
              <a:ext uri="{FF2B5EF4-FFF2-40B4-BE49-F238E27FC236}">
                <a16:creationId xmlns:a16="http://schemas.microsoft.com/office/drawing/2014/main" id="{126E435C-DD66-4C94-B635-3C783978F3CF}"/>
              </a:ext>
            </a:extLst>
          </p:cNvPr>
          <p:cNvSpPr txBox="1"/>
          <p:nvPr/>
        </p:nvSpPr>
        <p:spPr>
          <a:xfrm>
            <a:off x="138223" y="3557776"/>
            <a:ext cx="8867553" cy="400110"/>
          </a:xfrm>
          <a:prstGeom prst="rect">
            <a:avLst/>
          </a:prstGeom>
          <a:noFill/>
        </p:spPr>
        <p:txBody>
          <a:bodyPr wrap="square" rtlCol="0">
            <a:spAutoFit/>
          </a:bodyPr>
          <a:lstStyle/>
          <a:p>
            <a:pPr marL="285750" indent="-285750">
              <a:buFont typeface="Arial" panose="020B0604020202020204" pitchFamily="34" charset="0"/>
              <a:buChar char="•"/>
            </a:pPr>
            <a:r>
              <a:rPr lang="en-IE" sz="2000" dirty="0"/>
              <a:t>Organic and Nutrient Pollution reduce the O</a:t>
            </a:r>
            <a:r>
              <a:rPr lang="en-IE" sz="2000" baseline="-25000" dirty="0"/>
              <a:t>2 </a:t>
            </a:r>
            <a:r>
              <a:rPr lang="en-IE" sz="2000" dirty="0"/>
              <a:t>levels in water bodies</a:t>
            </a:r>
          </a:p>
        </p:txBody>
      </p:sp>
      <p:sp>
        <p:nvSpPr>
          <p:cNvPr id="9" name="TextBox 8">
            <a:extLst>
              <a:ext uri="{FF2B5EF4-FFF2-40B4-BE49-F238E27FC236}">
                <a16:creationId xmlns:a16="http://schemas.microsoft.com/office/drawing/2014/main" id="{08DAB968-C44A-4999-B086-D1E68DE7A76D}"/>
              </a:ext>
            </a:extLst>
          </p:cNvPr>
          <p:cNvSpPr txBox="1"/>
          <p:nvPr/>
        </p:nvSpPr>
        <p:spPr>
          <a:xfrm>
            <a:off x="138223" y="4050496"/>
            <a:ext cx="8867553" cy="400110"/>
          </a:xfrm>
          <a:prstGeom prst="rect">
            <a:avLst/>
          </a:prstGeom>
          <a:noFill/>
        </p:spPr>
        <p:txBody>
          <a:bodyPr wrap="square" rtlCol="0">
            <a:spAutoFit/>
          </a:bodyPr>
          <a:lstStyle/>
          <a:p>
            <a:pPr marL="285750" indent="-285750">
              <a:buFont typeface="Arial" panose="020B0604020202020204" pitchFamily="34" charset="0"/>
              <a:buChar char="•"/>
            </a:pPr>
            <a:r>
              <a:rPr lang="en-IE" sz="2000" dirty="0"/>
              <a:t>O</a:t>
            </a:r>
            <a:r>
              <a:rPr lang="en-IE" sz="2000" baseline="-25000" dirty="0"/>
              <a:t>2 </a:t>
            </a:r>
            <a:r>
              <a:rPr lang="en-IE" sz="2000" dirty="0"/>
              <a:t>is key to the health of all waterbodies</a:t>
            </a:r>
          </a:p>
        </p:txBody>
      </p:sp>
      <p:sp>
        <p:nvSpPr>
          <p:cNvPr id="10" name="TextBox 9">
            <a:extLst>
              <a:ext uri="{FF2B5EF4-FFF2-40B4-BE49-F238E27FC236}">
                <a16:creationId xmlns:a16="http://schemas.microsoft.com/office/drawing/2014/main" id="{C45CD51E-8290-4525-9965-2565DF73C49C}"/>
              </a:ext>
            </a:extLst>
          </p:cNvPr>
          <p:cNvSpPr txBox="1"/>
          <p:nvPr/>
        </p:nvSpPr>
        <p:spPr>
          <a:xfrm>
            <a:off x="138223" y="4543216"/>
            <a:ext cx="8665535" cy="400110"/>
          </a:xfrm>
          <a:prstGeom prst="rect">
            <a:avLst/>
          </a:prstGeom>
          <a:noFill/>
        </p:spPr>
        <p:txBody>
          <a:bodyPr wrap="square" rtlCol="0">
            <a:spAutoFit/>
          </a:bodyPr>
          <a:lstStyle/>
          <a:p>
            <a:pPr marL="265113" indent="-265113">
              <a:buFont typeface="Arial" panose="020B0604020202020204" pitchFamily="34" charset="0"/>
              <a:buChar char="•"/>
            </a:pPr>
            <a:r>
              <a:rPr lang="en-IE" sz="2000" dirty="0"/>
              <a:t>Organic pollutants are known as </a:t>
            </a:r>
            <a:r>
              <a:rPr lang="en-IE" sz="2000" b="1" dirty="0"/>
              <a:t>deoxygenating pollutants</a:t>
            </a:r>
            <a:endParaRPr lang="en-IE" sz="2000" dirty="0"/>
          </a:p>
        </p:txBody>
      </p:sp>
      <p:sp>
        <p:nvSpPr>
          <p:cNvPr id="11" name="TextBox 10">
            <a:extLst>
              <a:ext uri="{FF2B5EF4-FFF2-40B4-BE49-F238E27FC236}">
                <a16:creationId xmlns:a16="http://schemas.microsoft.com/office/drawing/2014/main" id="{67335257-4760-4480-A384-C9066F375BBC}"/>
              </a:ext>
            </a:extLst>
          </p:cNvPr>
          <p:cNvSpPr txBox="1"/>
          <p:nvPr/>
        </p:nvSpPr>
        <p:spPr>
          <a:xfrm>
            <a:off x="138223" y="5035936"/>
            <a:ext cx="8941982" cy="1292662"/>
          </a:xfrm>
          <a:prstGeom prst="rect">
            <a:avLst/>
          </a:prstGeom>
          <a:noFill/>
        </p:spPr>
        <p:txBody>
          <a:bodyPr wrap="square" rtlCol="0">
            <a:spAutoFit/>
          </a:bodyPr>
          <a:lstStyle/>
          <a:p>
            <a:pPr marL="265113" indent="-265113">
              <a:buFont typeface="Arial" panose="020B0604020202020204" pitchFamily="34" charset="0"/>
              <a:buChar char="•"/>
            </a:pPr>
            <a:r>
              <a:rPr lang="en-IE" sz="2000" dirty="0"/>
              <a:t>Organic pollutants come from:</a:t>
            </a:r>
          </a:p>
          <a:p>
            <a:pPr marL="265113" lvl="1"/>
            <a:r>
              <a:rPr lang="en-IE" sz="2000" dirty="0"/>
              <a:t>1. Sewage effluent   2. Animal slurry   3. Food processing   4. Effluent   5. Silage effluent</a:t>
            </a:r>
          </a:p>
          <a:p>
            <a:endParaRPr lang="en-IE" dirty="0"/>
          </a:p>
        </p:txBody>
      </p:sp>
      <p:sp>
        <p:nvSpPr>
          <p:cNvPr id="12" name="TextBox 11">
            <a:extLst>
              <a:ext uri="{FF2B5EF4-FFF2-40B4-BE49-F238E27FC236}">
                <a16:creationId xmlns:a16="http://schemas.microsoft.com/office/drawing/2014/main" id="{A92CF26A-E5EC-4C4D-B381-A8BEEE2CA84C}"/>
              </a:ext>
            </a:extLst>
          </p:cNvPr>
          <p:cNvSpPr txBox="1"/>
          <p:nvPr/>
        </p:nvSpPr>
        <p:spPr>
          <a:xfrm>
            <a:off x="185831" y="6086767"/>
            <a:ext cx="7434169" cy="400110"/>
          </a:xfrm>
          <a:prstGeom prst="rect">
            <a:avLst/>
          </a:prstGeom>
          <a:noFill/>
        </p:spPr>
        <p:txBody>
          <a:bodyPr wrap="square" rtlCol="0">
            <a:spAutoFit/>
          </a:bodyPr>
          <a:lstStyle/>
          <a:p>
            <a:pPr marL="285750" indent="-285750">
              <a:buFont typeface="Arial" panose="020B0604020202020204" pitchFamily="34" charset="0"/>
              <a:buChar char="•"/>
            </a:pPr>
            <a:r>
              <a:rPr lang="en-IE" sz="2000" dirty="0"/>
              <a:t>Severe and long-term organic pollution causes fish kills</a:t>
            </a:r>
            <a:r>
              <a:rPr lang="en-IE" sz="1900" dirty="0"/>
              <a:t>.</a:t>
            </a:r>
          </a:p>
        </p:txBody>
      </p:sp>
    </p:spTree>
    <p:extLst>
      <p:ext uri="{BB962C8B-B14F-4D97-AF65-F5344CB8AC3E}">
        <p14:creationId xmlns:p14="http://schemas.microsoft.com/office/powerpoint/2010/main" val="40083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pollution.jpg"/>
          <p:cNvPicPr>
            <a:picLocks noChangeAspect="1"/>
          </p:cNvPicPr>
          <p:nvPr/>
        </p:nvPicPr>
        <p:blipFill>
          <a:blip r:embed="rId3" cstate="print"/>
          <a:stretch>
            <a:fillRect/>
          </a:stretch>
        </p:blipFill>
        <p:spPr>
          <a:xfrm>
            <a:off x="40895" y="1148018"/>
            <a:ext cx="9062209" cy="5664814"/>
          </a:xfrm>
          <a:prstGeom prst="rect">
            <a:avLst/>
          </a:prstGeom>
        </p:spPr>
      </p:pic>
      <p:sp>
        <p:nvSpPr>
          <p:cNvPr id="3" name="TextBox 2"/>
          <p:cNvSpPr txBox="1"/>
          <p:nvPr/>
        </p:nvSpPr>
        <p:spPr>
          <a:xfrm>
            <a:off x="81791" y="287483"/>
            <a:ext cx="5332742" cy="646331"/>
          </a:xfrm>
          <a:prstGeom prst="rect">
            <a:avLst/>
          </a:prstGeom>
          <a:noFill/>
        </p:spPr>
        <p:txBody>
          <a:bodyPr wrap="square" rtlCol="0">
            <a:spAutoFit/>
          </a:bodyPr>
          <a:lstStyle/>
          <a:p>
            <a:r>
              <a:rPr lang="en-IE" sz="3600" b="1" dirty="0">
                <a:solidFill>
                  <a:schemeClr val="tx2"/>
                </a:solidFill>
              </a:rPr>
              <a:t>What is Water Pollution?</a:t>
            </a:r>
          </a:p>
        </p:txBody>
      </p:sp>
      <p:sp>
        <p:nvSpPr>
          <p:cNvPr id="4" name="TextBox 3"/>
          <p:cNvSpPr txBox="1"/>
          <p:nvPr/>
        </p:nvSpPr>
        <p:spPr>
          <a:xfrm>
            <a:off x="81791" y="1168992"/>
            <a:ext cx="4378999" cy="830997"/>
          </a:xfrm>
          <a:prstGeom prst="rect">
            <a:avLst/>
          </a:prstGeom>
          <a:solidFill>
            <a:schemeClr val="bg1"/>
          </a:solidFill>
        </p:spPr>
        <p:txBody>
          <a:bodyPr wrap="square" rtlCol="0">
            <a:spAutoFit/>
          </a:bodyPr>
          <a:lstStyle/>
          <a:p>
            <a:r>
              <a:rPr lang="en-IE" sz="2400" dirty="0"/>
              <a:t>Several definitions, but all involve:</a:t>
            </a:r>
          </a:p>
        </p:txBody>
      </p:sp>
      <p:sp>
        <p:nvSpPr>
          <p:cNvPr id="5" name="TextBox 4"/>
          <p:cNvSpPr txBox="1"/>
          <p:nvPr/>
        </p:nvSpPr>
        <p:spPr>
          <a:xfrm>
            <a:off x="81791" y="2199178"/>
            <a:ext cx="5528758" cy="461665"/>
          </a:xfrm>
          <a:prstGeom prst="rect">
            <a:avLst/>
          </a:prstGeom>
          <a:solidFill>
            <a:schemeClr val="bg1"/>
          </a:solidFill>
        </p:spPr>
        <p:txBody>
          <a:bodyPr wrap="none" rtlCol="0">
            <a:spAutoFit/>
          </a:bodyPr>
          <a:lstStyle/>
          <a:p>
            <a:pPr marL="182563" indent="-182563">
              <a:buFont typeface="Arial" panose="020B0604020202020204" pitchFamily="34" charset="0"/>
              <a:buChar char="•"/>
            </a:pPr>
            <a:r>
              <a:rPr lang="en-IE" sz="2400" dirty="0"/>
              <a:t>Contaminants released by human activity</a:t>
            </a:r>
          </a:p>
        </p:txBody>
      </p:sp>
      <p:sp>
        <p:nvSpPr>
          <p:cNvPr id="7" name="TextBox 6"/>
          <p:cNvSpPr txBox="1"/>
          <p:nvPr/>
        </p:nvSpPr>
        <p:spPr>
          <a:xfrm>
            <a:off x="81791" y="3142451"/>
            <a:ext cx="6308586" cy="461665"/>
          </a:xfrm>
          <a:prstGeom prst="rect">
            <a:avLst/>
          </a:prstGeom>
          <a:solidFill>
            <a:schemeClr val="bg1"/>
          </a:solidFill>
        </p:spPr>
        <p:txBody>
          <a:bodyPr wrap="none" rtlCol="0">
            <a:spAutoFit/>
          </a:bodyPr>
          <a:lstStyle/>
          <a:p>
            <a:pPr marL="182563" indent="-182563">
              <a:buFont typeface="Arial" panose="020B0604020202020204" pitchFamily="34" charset="0"/>
              <a:buChar char="•"/>
            </a:pPr>
            <a:r>
              <a:rPr lang="en-IE" sz="2400" dirty="0"/>
              <a:t>Reduction in water quality and ecological status</a:t>
            </a:r>
          </a:p>
        </p:txBody>
      </p:sp>
      <p:sp>
        <p:nvSpPr>
          <p:cNvPr id="10" name="Slide Number Placeholder 9"/>
          <p:cNvSpPr>
            <a:spLocks noGrp="1"/>
          </p:cNvSpPr>
          <p:nvPr>
            <p:ph type="sldNum" sz="quarter" idx="12"/>
          </p:nvPr>
        </p:nvSpPr>
        <p:spPr/>
        <p:txBody>
          <a:bodyPr/>
          <a:lstStyle/>
          <a:p>
            <a:fld id="{496B6A5C-BCA4-46CC-B9D2-1A807C7011A4}" type="slidenum">
              <a:rPr lang="en-IE" smtClean="0"/>
              <a:pPr/>
              <a:t>2</a:t>
            </a:fld>
            <a:endParaRPr lang="en-IE"/>
          </a:p>
        </p:txBody>
      </p:sp>
      <p:sp>
        <p:nvSpPr>
          <p:cNvPr id="11" name="TextBox 10">
            <a:extLst>
              <a:ext uri="{FF2B5EF4-FFF2-40B4-BE49-F238E27FC236}">
                <a16:creationId xmlns:a16="http://schemas.microsoft.com/office/drawing/2014/main" id="{C22D37E7-4544-411C-AF6A-7D77E59A2090}"/>
              </a:ext>
            </a:extLst>
          </p:cNvPr>
          <p:cNvSpPr txBox="1"/>
          <p:nvPr/>
        </p:nvSpPr>
        <p:spPr>
          <a:xfrm>
            <a:off x="81791" y="4121931"/>
            <a:ext cx="4292501" cy="1200329"/>
          </a:xfrm>
          <a:prstGeom prst="rect">
            <a:avLst/>
          </a:prstGeom>
          <a:solidFill>
            <a:schemeClr val="bg1"/>
          </a:solidFill>
        </p:spPr>
        <p:txBody>
          <a:bodyPr wrap="square" rtlCol="0">
            <a:spAutoFit/>
          </a:bodyPr>
          <a:lstStyle/>
          <a:p>
            <a:pPr marL="182563" indent="-182563">
              <a:buFont typeface="Arial" panose="020B0604020202020204" pitchFamily="34" charset="0"/>
              <a:buChar char="•"/>
            </a:pPr>
            <a:r>
              <a:rPr lang="en-IE" sz="2400" dirty="0"/>
              <a:t>Damages the ecosystem services offered by rivers, lakes and groundwater</a:t>
            </a:r>
          </a:p>
        </p:txBody>
      </p:sp>
      <p:sp>
        <p:nvSpPr>
          <p:cNvPr id="12" name="TextBox 11">
            <a:extLst>
              <a:ext uri="{FF2B5EF4-FFF2-40B4-BE49-F238E27FC236}">
                <a16:creationId xmlns:a16="http://schemas.microsoft.com/office/drawing/2014/main" id="{ED5A6672-344E-4883-AD13-778E390A229E}"/>
              </a:ext>
            </a:extLst>
          </p:cNvPr>
          <p:cNvSpPr txBox="1"/>
          <p:nvPr/>
        </p:nvSpPr>
        <p:spPr>
          <a:xfrm>
            <a:off x="81791" y="5657671"/>
            <a:ext cx="8638875" cy="1200329"/>
          </a:xfrm>
          <a:prstGeom prst="rect">
            <a:avLst/>
          </a:prstGeom>
          <a:solidFill>
            <a:schemeClr val="bg1"/>
          </a:solidFill>
        </p:spPr>
        <p:txBody>
          <a:bodyPr wrap="square" rtlCol="0">
            <a:spAutoFit/>
          </a:bodyPr>
          <a:lstStyle/>
          <a:p>
            <a:r>
              <a:rPr lang="en-IE" sz="2400" dirty="0"/>
              <a:t>This example is easy to identify – it is a very obvious </a:t>
            </a:r>
            <a:r>
              <a:rPr lang="en-IE" sz="2400" b="1" dirty="0"/>
              <a:t>Point source</a:t>
            </a:r>
            <a:r>
              <a:rPr lang="en-IE" sz="2400" dirty="0"/>
              <a:t>.  </a:t>
            </a:r>
          </a:p>
          <a:p>
            <a:r>
              <a:rPr lang="en-IE" sz="2400" dirty="0"/>
              <a:t>Other types of pollution are not so easy to detect - they have </a:t>
            </a:r>
            <a:r>
              <a:rPr lang="en-IE" sz="2400" b="1" dirty="0"/>
              <a:t>diffuse</a:t>
            </a:r>
            <a:r>
              <a:rPr lang="en-IE" sz="2400" dirty="0"/>
              <a:t> 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28751-7CE2-4B86-BEA1-BBDF5D3527F8}"/>
              </a:ext>
            </a:extLst>
          </p:cNvPr>
          <p:cNvSpPr>
            <a:spLocks noGrp="1"/>
          </p:cNvSpPr>
          <p:nvPr>
            <p:ph type="sldNum" sz="quarter" idx="12"/>
          </p:nvPr>
        </p:nvSpPr>
        <p:spPr/>
        <p:txBody>
          <a:bodyPr/>
          <a:lstStyle/>
          <a:p>
            <a:fld id="{496B6A5C-BCA4-46CC-B9D2-1A807C7011A4}" type="slidenum">
              <a:rPr lang="en-IE" smtClean="0"/>
              <a:pPr/>
              <a:t>3</a:t>
            </a:fld>
            <a:endParaRPr lang="en-IE"/>
          </a:p>
        </p:txBody>
      </p:sp>
      <p:sp>
        <p:nvSpPr>
          <p:cNvPr id="3" name="TextBox 2">
            <a:extLst>
              <a:ext uri="{FF2B5EF4-FFF2-40B4-BE49-F238E27FC236}">
                <a16:creationId xmlns:a16="http://schemas.microsoft.com/office/drawing/2014/main" id="{714B80FD-004B-4149-91AE-BE838D286BE9}"/>
              </a:ext>
            </a:extLst>
          </p:cNvPr>
          <p:cNvSpPr txBox="1"/>
          <p:nvPr/>
        </p:nvSpPr>
        <p:spPr>
          <a:xfrm>
            <a:off x="69925" y="441406"/>
            <a:ext cx="8616875" cy="6524863"/>
          </a:xfrm>
          <a:prstGeom prst="rect">
            <a:avLst/>
          </a:prstGeom>
          <a:noFill/>
        </p:spPr>
        <p:txBody>
          <a:bodyPr wrap="square" rtlCol="0">
            <a:spAutoFit/>
          </a:bodyPr>
          <a:lstStyle/>
          <a:p>
            <a:r>
              <a:rPr lang="en-IE" sz="3600" b="1" dirty="0">
                <a:solidFill>
                  <a:schemeClr val="tx2"/>
                </a:solidFill>
              </a:rPr>
              <a:t>Pollution incidents occur as:</a:t>
            </a:r>
          </a:p>
          <a:p>
            <a:endParaRPr lang="en-IE" sz="2800" b="1" dirty="0"/>
          </a:p>
          <a:p>
            <a:r>
              <a:rPr lang="en-IE" sz="2800" b="1" dirty="0">
                <a:solidFill>
                  <a:schemeClr val="tx2"/>
                </a:solidFill>
              </a:rPr>
              <a:t>Point source</a:t>
            </a:r>
          </a:p>
          <a:p>
            <a:r>
              <a:rPr lang="en-IE" sz="2800" dirty="0"/>
              <a:t>Is a single identifiable source of pollution such as a discharge pipe</a:t>
            </a:r>
            <a:endParaRPr lang="en-IE" sz="2800" b="1" dirty="0"/>
          </a:p>
          <a:p>
            <a:endParaRPr lang="en-IE" sz="2800" b="1" dirty="0">
              <a:solidFill>
                <a:schemeClr val="tx2"/>
              </a:solidFill>
            </a:endParaRPr>
          </a:p>
          <a:p>
            <a:r>
              <a:rPr lang="en-IE" sz="2800" b="1" dirty="0">
                <a:solidFill>
                  <a:schemeClr val="tx2"/>
                </a:solidFill>
              </a:rPr>
              <a:t>Diffuse Pollution </a:t>
            </a:r>
          </a:p>
          <a:p>
            <a:r>
              <a:rPr lang="en-US" sz="2800" b="0" i="0" dirty="0">
                <a:solidFill>
                  <a:srgbClr val="202124"/>
                </a:solidFill>
                <a:effectLst/>
              </a:rPr>
              <a:t>Is the release of potential pollutants from a range of activities that, individually, may have </a:t>
            </a:r>
            <a:r>
              <a:rPr lang="en-US" sz="2800" dirty="0">
                <a:solidFill>
                  <a:srgbClr val="202124"/>
                </a:solidFill>
              </a:rPr>
              <a:t>little</a:t>
            </a:r>
            <a:r>
              <a:rPr lang="en-US" sz="2800" b="0" i="0" dirty="0">
                <a:solidFill>
                  <a:srgbClr val="202124"/>
                </a:solidFill>
                <a:effectLst/>
              </a:rPr>
              <a:t> effect on the water </a:t>
            </a:r>
            <a:r>
              <a:rPr lang="en-US" sz="2800" b="0" i="0" dirty="0">
                <a:solidFill>
                  <a:srgbClr val="202124"/>
                </a:solidFill>
                <a:effectLst/>
                <a:cs typeface="Arial" panose="020B0604020202020204" pitchFamily="34" charset="0"/>
              </a:rPr>
              <a:t>environment</a:t>
            </a:r>
            <a:r>
              <a:rPr lang="en-US" sz="2800" b="0" i="0" dirty="0">
                <a:solidFill>
                  <a:srgbClr val="202124"/>
                </a:solidFill>
                <a:effectLst/>
              </a:rPr>
              <a:t>, but, at the scale of a whole river catchment, can have a significant effect. </a:t>
            </a:r>
          </a:p>
          <a:p>
            <a:r>
              <a:rPr lang="en-US" sz="2800" b="0" i="0" dirty="0">
                <a:solidFill>
                  <a:srgbClr val="202124"/>
                </a:solidFill>
                <a:effectLst/>
              </a:rPr>
              <a:t>Diffuse pollution problems occur in both rural and urban environments.</a:t>
            </a:r>
          </a:p>
          <a:p>
            <a:r>
              <a:rPr lang="en-US" sz="2800" dirty="0">
                <a:solidFill>
                  <a:srgbClr val="202124"/>
                </a:solidFill>
              </a:rPr>
              <a:t>Can you think of any examples?</a:t>
            </a:r>
            <a:endParaRPr lang="en-IE" sz="2800" b="0" dirty="0"/>
          </a:p>
          <a:p>
            <a:endParaRPr lang="en-IE" dirty="0"/>
          </a:p>
        </p:txBody>
      </p:sp>
    </p:spTree>
    <p:extLst>
      <p:ext uri="{BB962C8B-B14F-4D97-AF65-F5344CB8AC3E}">
        <p14:creationId xmlns:p14="http://schemas.microsoft.com/office/powerpoint/2010/main" val="232926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F71FC9B-1DEC-457F-BC78-2641524888B2}"/>
              </a:ext>
            </a:extLst>
          </p:cNvPr>
          <p:cNvSpPr/>
          <p:nvPr/>
        </p:nvSpPr>
        <p:spPr>
          <a:xfrm>
            <a:off x="454025" y="4393384"/>
            <a:ext cx="8277224" cy="2071207"/>
          </a:xfrm>
          <a:prstGeom prst="roundRect">
            <a:avLst/>
          </a:prstGeom>
          <a:solidFill>
            <a:schemeClr val="accent6">
              <a:alpha val="28000"/>
            </a:schemeClr>
          </a:solidFill>
          <a:effectLst>
            <a:glow>
              <a:schemeClr val="accent1"/>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E"/>
          </a:p>
        </p:txBody>
      </p:sp>
      <p:sp>
        <p:nvSpPr>
          <p:cNvPr id="2" name="Rectangle: Rounded Corners 1">
            <a:extLst>
              <a:ext uri="{FF2B5EF4-FFF2-40B4-BE49-F238E27FC236}">
                <a16:creationId xmlns:a16="http://schemas.microsoft.com/office/drawing/2014/main" id="{7B8542C5-7B97-49D3-B637-4E9963DB2654}"/>
              </a:ext>
            </a:extLst>
          </p:cNvPr>
          <p:cNvSpPr/>
          <p:nvPr/>
        </p:nvSpPr>
        <p:spPr>
          <a:xfrm>
            <a:off x="445558" y="1274233"/>
            <a:ext cx="8277224" cy="2743200"/>
          </a:xfrm>
          <a:prstGeom prst="roundRect">
            <a:avLst/>
          </a:prstGeom>
          <a:solidFill>
            <a:srgbClr val="00B050">
              <a:alpha val="18000"/>
            </a:srgbClr>
          </a:solidFill>
          <a:effectLst>
            <a:glow>
              <a:schemeClr val="accent1"/>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E"/>
          </a:p>
        </p:txBody>
      </p:sp>
      <p:sp>
        <p:nvSpPr>
          <p:cNvPr id="6" name="TextBox 5"/>
          <p:cNvSpPr txBox="1"/>
          <p:nvPr/>
        </p:nvSpPr>
        <p:spPr>
          <a:xfrm>
            <a:off x="232696" y="187864"/>
            <a:ext cx="4652940" cy="769441"/>
          </a:xfrm>
          <a:prstGeom prst="rect">
            <a:avLst/>
          </a:prstGeom>
          <a:solidFill>
            <a:schemeClr val="bg1"/>
          </a:solidFill>
        </p:spPr>
        <p:txBody>
          <a:bodyPr wrap="square" rtlCol="0">
            <a:spAutoFit/>
          </a:bodyPr>
          <a:lstStyle/>
          <a:p>
            <a:pPr algn="ctr"/>
            <a:r>
              <a:rPr lang="en-IE" sz="4400" b="1" dirty="0">
                <a:solidFill>
                  <a:schemeClr val="tx2"/>
                </a:solidFill>
              </a:rPr>
              <a:t>Types of Pollution</a:t>
            </a:r>
          </a:p>
        </p:txBody>
      </p:sp>
      <p:sp>
        <p:nvSpPr>
          <p:cNvPr id="7" name="TextBox 6"/>
          <p:cNvSpPr txBox="1"/>
          <p:nvPr/>
        </p:nvSpPr>
        <p:spPr>
          <a:xfrm>
            <a:off x="505884" y="4504706"/>
            <a:ext cx="8277224" cy="1729704"/>
          </a:xfrm>
          <a:prstGeom prst="rect">
            <a:avLst/>
          </a:prstGeom>
          <a:noFill/>
        </p:spPr>
        <p:txBody>
          <a:bodyPr wrap="square" rtlCol="0">
            <a:spAutoFit/>
          </a:bodyPr>
          <a:lstStyle/>
          <a:p>
            <a:pPr lvl="0">
              <a:spcBef>
                <a:spcPct val="20000"/>
              </a:spcBef>
              <a:defRPr/>
            </a:pPr>
            <a:r>
              <a:rPr lang="en-GB" altLang="en-US" sz="2000" dirty="0"/>
              <a:t>There are three other less common types of pollution that work differently:</a:t>
            </a:r>
          </a:p>
          <a:p>
            <a:pPr marL="803275" lvl="0" indent="-360363">
              <a:spcBef>
                <a:spcPct val="20000"/>
              </a:spcBef>
              <a:buFont typeface="Arial" panose="020B0604020202020204" pitchFamily="34" charset="0"/>
              <a:buChar char="•"/>
              <a:defRPr/>
            </a:pPr>
            <a:r>
              <a:rPr lang="en-GB" altLang="en-US" sz="2400" b="1" dirty="0"/>
              <a:t>Toxic Pollution</a:t>
            </a:r>
          </a:p>
          <a:p>
            <a:pPr marL="803275" lvl="0" indent="-360363">
              <a:spcBef>
                <a:spcPct val="20000"/>
              </a:spcBef>
              <a:buFont typeface="Arial" panose="020B0604020202020204" pitchFamily="34" charset="0"/>
              <a:buChar char="•"/>
              <a:defRPr/>
            </a:pPr>
            <a:r>
              <a:rPr lang="en-GB" altLang="en-US" sz="2400" b="1" dirty="0"/>
              <a:t>Acidification</a:t>
            </a:r>
          </a:p>
          <a:p>
            <a:pPr marL="803275" lvl="0" indent="-342900">
              <a:spcBef>
                <a:spcPct val="20000"/>
              </a:spcBef>
              <a:buFont typeface="Arial" panose="020B0604020202020204" pitchFamily="34" charset="0"/>
              <a:buChar char="•"/>
              <a:defRPr/>
            </a:pPr>
            <a:r>
              <a:rPr lang="en-GB" altLang="en-US" sz="2400" b="1" dirty="0"/>
              <a:t>Suspended Solids</a:t>
            </a:r>
            <a:endParaRPr lang="en-IE" sz="2400" b="1" dirty="0"/>
          </a:p>
        </p:txBody>
      </p:sp>
      <p:sp>
        <p:nvSpPr>
          <p:cNvPr id="8" name="TextBox 7"/>
          <p:cNvSpPr txBox="1"/>
          <p:nvPr/>
        </p:nvSpPr>
        <p:spPr>
          <a:xfrm>
            <a:off x="721337" y="1955953"/>
            <a:ext cx="4482351" cy="1261884"/>
          </a:xfrm>
          <a:prstGeom prst="rect">
            <a:avLst/>
          </a:prstGeom>
          <a:noFill/>
        </p:spPr>
        <p:txBody>
          <a:bodyPr wrap="square" rtlCol="0">
            <a:spAutoFit/>
          </a:bodyPr>
          <a:lstStyle/>
          <a:p>
            <a:pPr marL="180975" lvl="1" indent="-180975">
              <a:spcBef>
                <a:spcPct val="20000"/>
              </a:spcBef>
              <a:buFont typeface="Arial" pitchFamily="34" charset="0"/>
              <a:buChar char="•"/>
            </a:pPr>
            <a:r>
              <a:rPr lang="en-GB" altLang="en-US" sz="2800" b="1" dirty="0">
                <a:solidFill>
                  <a:schemeClr val="tx1">
                    <a:lumMod val="85000"/>
                    <a:lumOff val="15000"/>
                  </a:schemeClr>
                </a:solidFill>
              </a:rPr>
              <a:t>Organic Pollution</a:t>
            </a:r>
          </a:p>
          <a:p>
            <a:pPr marL="285750" lvl="0" indent="-285750">
              <a:spcBef>
                <a:spcPct val="20000"/>
              </a:spcBef>
              <a:buFont typeface="Arial" panose="020B0604020202020204" pitchFamily="34" charset="0"/>
              <a:buChar char="•"/>
            </a:pPr>
            <a:endParaRPr lang="en-GB" altLang="en-US" sz="1200" dirty="0"/>
          </a:p>
          <a:p>
            <a:pPr marL="180975" lvl="0" indent="-180975">
              <a:spcBef>
                <a:spcPct val="20000"/>
              </a:spcBef>
              <a:buFont typeface="Arial" panose="020B0604020202020204" pitchFamily="34" charset="0"/>
              <a:buChar char="•"/>
              <a:defRPr/>
            </a:pPr>
            <a:r>
              <a:rPr lang="en-GB" altLang="en-US" sz="2800" b="1" dirty="0"/>
              <a:t>Nutrient Pollution</a:t>
            </a:r>
          </a:p>
        </p:txBody>
      </p:sp>
      <p:sp>
        <p:nvSpPr>
          <p:cNvPr id="9" name="Right Brace 8"/>
          <p:cNvSpPr/>
          <p:nvPr/>
        </p:nvSpPr>
        <p:spPr>
          <a:xfrm>
            <a:off x="4576763" y="1549482"/>
            <a:ext cx="266700" cy="230505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0" name="TextBox 9"/>
          <p:cNvSpPr txBox="1"/>
          <p:nvPr/>
        </p:nvSpPr>
        <p:spPr>
          <a:xfrm>
            <a:off x="4885636" y="1541040"/>
            <a:ext cx="3871912" cy="2246769"/>
          </a:xfrm>
          <a:prstGeom prst="rect">
            <a:avLst/>
          </a:prstGeom>
          <a:noFill/>
        </p:spPr>
        <p:txBody>
          <a:bodyPr wrap="square" rtlCol="0">
            <a:spAutoFit/>
          </a:bodyPr>
          <a:lstStyle/>
          <a:p>
            <a:r>
              <a:rPr lang="en-IE" sz="2000" dirty="0"/>
              <a:t>Both reduce </a:t>
            </a:r>
            <a:r>
              <a:rPr lang="en-IE" sz="2000" b="1" dirty="0"/>
              <a:t>O</a:t>
            </a:r>
            <a:r>
              <a:rPr lang="en-IE" sz="2000" b="1" baseline="-25000" dirty="0"/>
              <a:t>2</a:t>
            </a:r>
            <a:r>
              <a:rPr lang="en-IE" sz="2000" b="1" dirty="0"/>
              <a:t> </a:t>
            </a:r>
            <a:r>
              <a:rPr lang="en-IE" sz="2000" dirty="0"/>
              <a:t>in river and lakes. They are also known as </a:t>
            </a:r>
            <a:r>
              <a:rPr lang="en-IE" sz="2000" b="1" dirty="0"/>
              <a:t>Deoxygenating Pollution</a:t>
            </a:r>
            <a:r>
              <a:rPr lang="en-IE" sz="2000" dirty="0"/>
              <a:t>.</a:t>
            </a:r>
          </a:p>
          <a:p>
            <a:endParaRPr lang="en-IE" sz="2000" dirty="0"/>
          </a:p>
          <a:p>
            <a:r>
              <a:rPr lang="en-IE" sz="2000" dirty="0"/>
              <a:t>Nutrient pollution is the most widespread form of pollution in Irish surface waters.</a:t>
            </a:r>
          </a:p>
        </p:txBody>
      </p:sp>
      <p:sp>
        <p:nvSpPr>
          <p:cNvPr id="12" name="Slide Number Placeholder 11"/>
          <p:cNvSpPr>
            <a:spLocks noGrp="1"/>
          </p:cNvSpPr>
          <p:nvPr>
            <p:ph type="sldNum" sz="quarter" idx="12"/>
          </p:nvPr>
        </p:nvSpPr>
        <p:spPr/>
        <p:txBody>
          <a:bodyPr/>
          <a:lstStyle/>
          <a:p>
            <a:fld id="{496B6A5C-BCA4-46CC-B9D2-1A807C7011A4}" type="slidenum">
              <a:rPr lang="en-IE" smtClean="0"/>
              <a:pPr/>
              <a:t>4</a:t>
            </a:fld>
            <a:endParaRPr lang="en-IE"/>
          </a:p>
        </p:txBody>
      </p:sp>
      <p:pic>
        <p:nvPicPr>
          <p:cNvPr id="3" name="Picture 2" descr="A blue and white logo&#10;&#10;Description automatically generated">
            <a:extLst>
              <a:ext uri="{FF2B5EF4-FFF2-40B4-BE49-F238E27FC236}">
                <a16:creationId xmlns:a16="http://schemas.microsoft.com/office/drawing/2014/main" id="{F80D41E5-96D2-98E2-354A-F9ED07CC6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14461"/>
            <a:ext cx="2402598" cy="9162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621260" y="2889452"/>
            <a:ext cx="5781675" cy="2403052"/>
          </a:xfrm>
          <a:custGeom>
            <a:avLst/>
            <a:gdLst>
              <a:gd name="connsiteX0" fmla="*/ 14015 w 5443265"/>
              <a:gd name="connsiteY0" fmla="*/ 133350 h 1918921"/>
              <a:gd name="connsiteX1" fmla="*/ 14015 w 5443265"/>
              <a:gd name="connsiteY1" fmla="*/ 133350 h 1918921"/>
              <a:gd name="connsiteX2" fmla="*/ 118790 w 5443265"/>
              <a:gd name="connsiteY2" fmla="*/ 123825 h 1918921"/>
              <a:gd name="connsiteX3" fmla="*/ 309290 w 5443265"/>
              <a:gd name="connsiteY3" fmla="*/ 142875 h 1918921"/>
              <a:gd name="connsiteX4" fmla="*/ 366440 w 5443265"/>
              <a:gd name="connsiteY4" fmla="*/ 161925 h 1918921"/>
              <a:gd name="connsiteX5" fmla="*/ 423590 w 5443265"/>
              <a:gd name="connsiteY5" fmla="*/ 171450 h 1918921"/>
              <a:gd name="connsiteX6" fmla="*/ 471215 w 5443265"/>
              <a:gd name="connsiteY6" fmla="*/ 180975 h 1918921"/>
              <a:gd name="connsiteX7" fmla="*/ 537890 w 5443265"/>
              <a:gd name="connsiteY7" fmla="*/ 200025 h 1918921"/>
              <a:gd name="connsiteX8" fmla="*/ 652190 w 5443265"/>
              <a:gd name="connsiteY8" fmla="*/ 209550 h 1918921"/>
              <a:gd name="connsiteX9" fmla="*/ 852215 w 5443265"/>
              <a:gd name="connsiteY9" fmla="*/ 200025 h 1918921"/>
              <a:gd name="connsiteX10" fmla="*/ 890315 w 5443265"/>
              <a:gd name="connsiteY10" fmla="*/ 190500 h 1918921"/>
              <a:gd name="connsiteX11" fmla="*/ 947465 w 5443265"/>
              <a:gd name="connsiteY11" fmla="*/ 171450 h 1918921"/>
              <a:gd name="connsiteX12" fmla="*/ 1004615 w 5443265"/>
              <a:gd name="connsiteY12" fmla="*/ 152400 h 1918921"/>
              <a:gd name="connsiteX13" fmla="*/ 1176065 w 5443265"/>
              <a:gd name="connsiteY13" fmla="*/ 142875 h 1918921"/>
              <a:gd name="connsiteX14" fmla="*/ 1242740 w 5443265"/>
              <a:gd name="connsiteY14" fmla="*/ 123825 h 1918921"/>
              <a:gd name="connsiteX15" fmla="*/ 1309415 w 5443265"/>
              <a:gd name="connsiteY15" fmla="*/ 104775 h 1918921"/>
              <a:gd name="connsiteX16" fmla="*/ 1366565 w 5443265"/>
              <a:gd name="connsiteY16" fmla="*/ 114300 h 1918921"/>
              <a:gd name="connsiteX17" fmla="*/ 1423715 w 5443265"/>
              <a:gd name="connsiteY17" fmla="*/ 104775 h 1918921"/>
              <a:gd name="connsiteX18" fmla="*/ 1499915 w 5443265"/>
              <a:gd name="connsiteY18" fmla="*/ 95250 h 1918921"/>
              <a:gd name="connsiteX19" fmla="*/ 1738040 w 5443265"/>
              <a:gd name="connsiteY19" fmla="*/ 114300 h 1918921"/>
              <a:gd name="connsiteX20" fmla="*/ 1766615 w 5443265"/>
              <a:gd name="connsiteY20" fmla="*/ 123825 h 1918921"/>
              <a:gd name="connsiteX21" fmla="*/ 1842815 w 5443265"/>
              <a:gd name="connsiteY21" fmla="*/ 142875 h 1918921"/>
              <a:gd name="connsiteX22" fmla="*/ 1976165 w 5443265"/>
              <a:gd name="connsiteY22" fmla="*/ 133350 h 1918921"/>
              <a:gd name="connsiteX23" fmla="*/ 2033315 w 5443265"/>
              <a:gd name="connsiteY23" fmla="*/ 104775 h 1918921"/>
              <a:gd name="connsiteX24" fmla="*/ 2071415 w 5443265"/>
              <a:gd name="connsiteY24" fmla="*/ 95250 h 1918921"/>
              <a:gd name="connsiteX25" fmla="*/ 2099990 w 5443265"/>
              <a:gd name="connsiteY25" fmla="*/ 85725 h 1918921"/>
              <a:gd name="connsiteX26" fmla="*/ 2233340 w 5443265"/>
              <a:gd name="connsiteY26" fmla="*/ 95250 h 1918921"/>
              <a:gd name="connsiteX27" fmla="*/ 2300015 w 5443265"/>
              <a:gd name="connsiteY27" fmla="*/ 114300 h 1918921"/>
              <a:gd name="connsiteX28" fmla="*/ 2328590 w 5443265"/>
              <a:gd name="connsiteY28" fmla="*/ 104775 h 1918921"/>
              <a:gd name="connsiteX29" fmla="*/ 2538140 w 5443265"/>
              <a:gd name="connsiteY29" fmla="*/ 123825 h 1918921"/>
              <a:gd name="connsiteX30" fmla="*/ 2595290 w 5443265"/>
              <a:gd name="connsiteY30" fmla="*/ 114300 h 1918921"/>
              <a:gd name="connsiteX31" fmla="*/ 2700065 w 5443265"/>
              <a:gd name="connsiteY31" fmla="*/ 104775 h 1918921"/>
              <a:gd name="connsiteX32" fmla="*/ 2738165 w 5443265"/>
              <a:gd name="connsiteY32" fmla="*/ 95250 h 1918921"/>
              <a:gd name="connsiteX33" fmla="*/ 2814365 w 5443265"/>
              <a:gd name="connsiteY33" fmla="*/ 85725 h 1918921"/>
              <a:gd name="connsiteX34" fmla="*/ 3166790 w 5443265"/>
              <a:gd name="connsiteY34" fmla="*/ 85725 h 1918921"/>
              <a:gd name="connsiteX35" fmla="*/ 3223940 w 5443265"/>
              <a:gd name="connsiteY35" fmla="*/ 66675 h 1918921"/>
              <a:gd name="connsiteX36" fmla="*/ 3281090 w 5443265"/>
              <a:gd name="connsiteY36" fmla="*/ 95250 h 1918921"/>
              <a:gd name="connsiteX37" fmla="*/ 3309665 w 5443265"/>
              <a:gd name="connsiteY37" fmla="*/ 114300 h 1918921"/>
              <a:gd name="connsiteX38" fmla="*/ 3357290 w 5443265"/>
              <a:gd name="connsiteY38" fmla="*/ 123825 h 1918921"/>
              <a:gd name="connsiteX39" fmla="*/ 3500165 w 5443265"/>
              <a:gd name="connsiteY39" fmla="*/ 114300 h 1918921"/>
              <a:gd name="connsiteX40" fmla="*/ 3547790 w 5443265"/>
              <a:gd name="connsiteY40" fmla="*/ 104775 h 1918921"/>
              <a:gd name="connsiteX41" fmla="*/ 3614465 w 5443265"/>
              <a:gd name="connsiteY41" fmla="*/ 85725 h 1918921"/>
              <a:gd name="connsiteX42" fmla="*/ 3709715 w 5443265"/>
              <a:gd name="connsiteY42" fmla="*/ 114300 h 1918921"/>
              <a:gd name="connsiteX43" fmla="*/ 3738290 w 5443265"/>
              <a:gd name="connsiteY43" fmla="*/ 123825 h 1918921"/>
              <a:gd name="connsiteX44" fmla="*/ 3852590 w 5443265"/>
              <a:gd name="connsiteY44" fmla="*/ 114300 h 1918921"/>
              <a:gd name="connsiteX45" fmla="*/ 3890690 w 5443265"/>
              <a:gd name="connsiteY45" fmla="*/ 104775 h 1918921"/>
              <a:gd name="connsiteX46" fmla="*/ 3919265 w 5443265"/>
              <a:gd name="connsiteY46" fmla="*/ 85725 h 1918921"/>
              <a:gd name="connsiteX47" fmla="*/ 4090715 w 5443265"/>
              <a:gd name="connsiteY47" fmla="*/ 76200 h 1918921"/>
              <a:gd name="connsiteX48" fmla="*/ 4138340 w 5443265"/>
              <a:gd name="connsiteY48" fmla="*/ 66675 h 1918921"/>
              <a:gd name="connsiteX49" fmla="*/ 4224065 w 5443265"/>
              <a:gd name="connsiteY49" fmla="*/ 0 h 1918921"/>
              <a:gd name="connsiteX50" fmla="*/ 4252640 w 5443265"/>
              <a:gd name="connsiteY50" fmla="*/ 19050 h 1918921"/>
              <a:gd name="connsiteX51" fmla="*/ 4271690 w 5443265"/>
              <a:gd name="connsiteY51" fmla="*/ 47625 h 1918921"/>
              <a:gd name="connsiteX52" fmla="*/ 4328840 w 5443265"/>
              <a:gd name="connsiteY52" fmla="*/ 66675 h 1918921"/>
              <a:gd name="connsiteX53" fmla="*/ 4566965 w 5443265"/>
              <a:gd name="connsiteY53" fmla="*/ 85725 h 1918921"/>
              <a:gd name="connsiteX54" fmla="*/ 5157515 w 5443265"/>
              <a:gd name="connsiteY54" fmla="*/ 76200 h 1918921"/>
              <a:gd name="connsiteX55" fmla="*/ 5433740 w 5443265"/>
              <a:gd name="connsiteY55" fmla="*/ 95250 h 1918921"/>
              <a:gd name="connsiteX56" fmla="*/ 5424215 w 5443265"/>
              <a:gd name="connsiteY56" fmla="*/ 133350 h 1918921"/>
              <a:gd name="connsiteX57" fmla="*/ 5405165 w 5443265"/>
              <a:gd name="connsiteY57" fmla="*/ 190500 h 1918921"/>
              <a:gd name="connsiteX58" fmla="*/ 5433740 w 5443265"/>
              <a:gd name="connsiteY58" fmla="*/ 276225 h 1918921"/>
              <a:gd name="connsiteX59" fmla="*/ 5443265 w 5443265"/>
              <a:gd name="connsiteY59" fmla="*/ 304800 h 1918921"/>
              <a:gd name="connsiteX60" fmla="*/ 5433740 w 5443265"/>
              <a:gd name="connsiteY60" fmla="*/ 438150 h 1918921"/>
              <a:gd name="connsiteX61" fmla="*/ 5414690 w 5443265"/>
              <a:gd name="connsiteY61" fmla="*/ 495300 h 1918921"/>
              <a:gd name="connsiteX62" fmla="*/ 5395640 w 5443265"/>
              <a:gd name="connsiteY62" fmla="*/ 819150 h 1918921"/>
              <a:gd name="connsiteX63" fmla="*/ 5386115 w 5443265"/>
              <a:gd name="connsiteY63" fmla="*/ 866775 h 1918921"/>
              <a:gd name="connsiteX64" fmla="*/ 5367065 w 5443265"/>
              <a:gd name="connsiteY64" fmla="*/ 923925 h 1918921"/>
              <a:gd name="connsiteX65" fmla="*/ 5328965 w 5443265"/>
              <a:gd name="connsiteY65" fmla="*/ 1038225 h 1918921"/>
              <a:gd name="connsiteX66" fmla="*/ 5309915 w 5443265"/>
              <a:gd name="connsiteY66" fmla="*/ 1066800 h 1918921"/>
              <a:gd name="connsiteX67" fmla="*/ 5300390 w 5443265"/>
              <a:gd name="connsiteY67" fmla="*/ 1095375 h 1918921"/>
              <a:gd name="connsiteX68" fmla="*/ 5224190 w 5443265"/>
              <a:gd name="connsiteY68" fmla="*/ 1162050 h 1918921"/>
              <a:gd name="connsiteX69" fmla="*/ 5176565 w 5443265"/>
              <a:gd name="connsiteY69" fmla="*/ 1219200 h 1918921"/>
              <a:gd name="connsiteX70" fmla="*/ 5167040 w 5443265"/>
              <a:gd name="connsiteY70" fmla="*/ 1247775 h 1918921"/>
              <a:gd name="connsiteX71" fmla="*/ 5119415 w 5443265"/>
              <a:gd name="connsiteY71" fmla="*/ 1304925 h 1918921"/>
              <a:gd name="connsiteX72" fmla="*/ 5081315 w 5443265"/>
              <a:gd name="connsiteY72" fmla="*/ 1362075 h 1918921"/>
              <a:gd name="connsiteX73" fmla="*/ 4967015 w 5443265"/>
              <a:gd name="connsiteY73" fmla="*/ 1457325 h 1918921"/>
              <a:gd name="connsiteX74" fmla="*/ 4938440 w 5443265"/>
              <a:gd name="connsiteY74" fmla="*/ 1466850 h 1918921"/>
              <a:gd name="connsiteX75" fmla="*/ 4909865 w 5443265"/>
              <a:gd name="connsiteY75" fmla="*/ 1485900 h 1918921"/>
              <a:gd name="connsiteX76" fmla="*/ 4871765 w 5443265"/>
              <a:gd name="connsiteY76" fmla="*/ 1543050 h 1918921"/>
              <a:gd name="connsiteX77" fmla="*/ 4852715 w 5443265"/>
              <a:gd name="connsiteY77" fmla="*/ 1571625 h 1918921"/>
              <a:gd name="connsiteX78" fmla="*/ 4805090 w 5443265"/>
              <a:gd name="connsiteY78" fmla="*/ 1647825 h 1918921"/>
              <a:gd name="connsiteX79" fmla="*/ 4786040 w 5443265"/>
              <a:gd name="connsiteY79" fmla="*/ 1676400 h 1918921"/>
              <a:gd name="connsiteX80" fmla="*/ 4719365 w 5443265"/>
              <a:gd name="connsiteY80" fmla="*/ 1695450 h 1918921"/>
              <a:gd name="connsiteX81" fmla="*/ 4690790 w 5443265"/>
              <a:gd name="connsiteY81" fmla="*/ 1714500 h 1918921"/>
              <a:gd name="connsiteX82" fmla="*/ 4643165 w 5443265"/>
              <a:gd name="connsiteY82" fmla="*/ 1724025 h 1918921"/>
              <a:gd name="connsiteX83" fmla="*/ 4300265 w 5443265"/>
              <a:gd name="connsiteY83" fmla="*/ 1733550 h 1918921"/>
              <a:gd name="connsiteX84" fmla="*/ 4243115 w 5443265"/>
              <a:gd name="connsiteY84" fmla="*/ 1752600 h 1918921"/>
              <a:gd name="connsiteX85" fmla="*/ 4214540 w 5443265"/>
              <a:gd name="connsiteY85" fmla="*/ 1771650 h 1918921"/>
              <a:gd name="connsiteX86" fmla="*/ 4157390 w 5443265"/>
              <a:gd name="connsiteY86" fmla="*/ 1790700 h 1918921"/>
              <a:gd name="connsiteX87" fmla="*/ 4128815 w 5443265"/>
              <a:gd name="connsiteY87" fmla="*/ 1800225 h 1918921"/>
              <a:gd name="connsiteX88" fmla="*/ 4100240 w 5443265"/>
              <a:gd name="connsiteY88" fmla="*/ 1809750 h 1918921"/>
              <a:gd name="connsiteX89" fmla="*/ 4071665 w 5443265"/>
              <a:gd name="connsiteY89" fmla="*/ 1819275 h 1918921"/>
              <a:gd name="connsiteX90" fmla="*/ 4033565 w 5443265"/>
              <a:gd name="connsiteY90" fmla="*/ 1838325 h 1918921"/>
              <a:gd name="connsiteX91" fmla="*/ 3966890 w 5443265"/>
              <a:gd name="connsiteY91" fmla="*/ 1857375 h 1918921"/>
              <a:gd name="connsiteX92" fmla="*/ 3900215 w 5443265"/>
              <a:gd name="connsiteY92" fmla="*/ 1885950 h 1918921"/>
              <a:gd name="connsiteX93" fmla="*/ 3776390 w 5443265"/>
              <a:gd name="connsiteY93" fmla="*/ 1905000 h 1918921"/>
              <a:gd name="connsiteX94" fmla="*/ 3681140 w 5443265"/>
              <a:gd name="connsiteY94" fmla="*/ 1914525 h 1918921"/>
              <a:gd name="connsiteX95" fmla="*/ 3519215 w 5443265"/>
              <a:gd name="connsiteY95" fmla="*/ 1905000 h 1918921"/>
              <a:gd name="connsiteX96" fmla="*/ 3300140 w 5443265"/>
              <a:gd name="connsiteY96" fmla="*/ 1895475 h 1918921"/>
              <a:gd name="connsiteX97" fmla="*/ 3233465 w 5443265"/>
              <a:gd name="connsiteY97" fmla="*/ 1885950 h 1918921"/>
              <a:gd name="connsiteX98" fmla="*/ 2881040 w 5443265"/>
              <a:gd name="connsiteY98" fmla="*/ 1876425 h 1918921"/>
              <a:gd name="connsiteX99" fmla="*/ 2795315 w 5443265"/>
              <a:gd name="connsiteY99" fmla="*/ 1866900 h 1918921"/>
              <a:gd name="connsiteX100" fmla="*/ 2738165 w 5443265"/>
              <a:gd name="connsiteY100" fmla="*/ 1857375 h 1918921"/>
              <a:gd name="connsiteX101" fmla="*/ 2652440 w 5443265"/>
              <a:gd name="connsiteY101" fmla="*/ 1866900 h 1918921"/>
              <a:gd name="connsiteX102" fmla="*/ 2585765 w 5443265"/>
              <a:gd name="connsiteY102" fmla="*/ 1905000 h 1918921"/>
              <a:gd name="connsiteX103" fmla="*/ 2557190 w 5443265"/>
              <a:gd name="connsiteY103" fmla="*/ 1914525 h 1918921"/>
              <a:gd name="connsiteX104" fmla="*/ 2290490 w 5443265"/>
              <a:gd name="connsiteY104" fmla="*/ 1905000 h 1918921"/>
              <a:gd name="connsiteX105" fmla="*/ 2128565 w 5443265"/>
              <a:gd name="connsiteY105" fmla="*/ 1885950 h 1918921"/>
              <a:gd name="connsiteX106" fmla="*/ 1947590 w 5443265"/>
              <a:gd name="connsiteY106" fmla="*/ 1895475 h 1918921"/>
              <a:gd name="connsiteX107" fmla="*/ 1490390 w 5443265"/>
              <a:gd name="connsiteY107" fmla="*/ 1876425 h 1918921"/>
              <a:gd name="connsiteX108" fmla="*/ 1461815 w 5443265"/>
              <a:gd name="connsiteY108" fmla="*/ 1866900 h 1918921"/>
              <a:gd name="connsiteX109" fmla="*/ 1433240 w 5443265"/>
              <a:gd name="connsiteY109" fmla="*/ 1847850 h 1918921"/>
              <a:gd name="connsiteX110" fmla="*/ 1385615 w 5443265"/>
              <a:gd name="connsiteY110" fmla="*/ 1838325 h 1918921"/>
              <a:gd name="connsiteX111" fmla="*/ 1318940 w 5443265"/>
              <a:gd name="connsiteY111" fmla="*/ 1819275 h 1918921"/>
              <a:gd name="connsiteX112" fmla="*/ 1280840 w 5443265"/>
              <a:gd name="connsiteY112" fmla="*/ 1800225 h 1918921"/>
              <a:gd name="connsiteX113" fmla="*/ 1242740 w 5443265"/>
              <a:gd name="connsiteY113" fmla="*/ 1790700 h 1918921"/>
              <a:gd name="connsiteX114" fmla="*/ 1214165 w 5443265"/>
              <a:gd name="connsiteY114" fmla="*/ 1781175 h 1918921"/>
              <a:gd name="connsiteX115" fmla="*/ 1157015 w 5443265"/>
              <a:gd name="connsiteY115" fmla="*/ 1733550 h 1918921"/>
              <a:gd name="connsiteX116" fmla="*/ 1128440 w 5443265"/>
              <a:gd name="connsiteY116" fmla="*/ 1724025 h 1918921"/>
              <a:gd name="connsiteX117" fmla="*/ 1118915 w 5443265"/>
              <a:gd name="connsiteY117" fmla="*/ 1695450 h 1918921"/>
              <a:gd name="connsiteX118" fmla="*/ 1080815 w 5443265"/>
              <a:gd name="connsiteY118" fmla="*/ 1676400 h 1918921"/>
              <a:gd name="connsiteX119" fmla="*/ 1042715 w 5443265"/>
              <a:gd name="connsiteY119" fmla="*/ 1647825 h 1918921"/>
              <a:gd name="connsiteX120" fmla="*/ 1014140 w 5443265"/>
              <a:gd name="connsiteY120" fmla="*/ 1628775 h 1918921"/>
              <a:gd name="connsiteX121" fmla="*/ 956990 w 5443265"/>
              <a:gd name="connsiteY121" fmla="*/ 1543050 h 1918921"/>
              <a:gd name="connsiteX122" fmla="*/ 880790 w 5443265"/>
              <a:gd name="connsiteY122" fmla="*/ 1419225 h 1918921"/>
              <a:gd name="connsiteX123" fmla="*/ 861740 w 5443265"/>
              <a:gd name="connsiteY123" fmla="*/ 1362075 h 1918921"/>
              <a:gd name="connsiteX124" fmla="*/ 842690 w 5443265"/>
              <a:gd name="connsiteY124" fmla="*/ 1295400 h 1918921"/>
              <a:gd name="connsiteX125" fmla="*/ 823640 w 5443265"/>
              <a:gd name="connsiteY125" fmla="*/ 1266825 h 1918921"/>
              <a:gd name="connsiteX126" fmla="*/ 814115 w 5443265"/>
              <a:gd name="connsiteY126" fmla="*/ 1238250 h 1918921"/>
              <a:gd name="connsiteX127" fmla="*/ 728390 w 5443265"/>
              <a:gd name="connsiteY127" fmla="*/ 1143000 h 1918921"/>
              <a:gd name="connsiteX128" fmla="*/ 699815 w 5443265"/>
              <a:gd name="connsiteY128" fmla="*/ 1114425 h 1918921"/>
              <a:gd name="connsiteX129" fmla="*/ 661715 w 5443265"/>
              <a:gd name="connsiteY129" fmla="*/ 1057275 h 1918921"/>
              <a:gd name="connsiteX130" fmla="*/ 633140 w 5443265"/>
              <a:gd name="connsiteY130" fmla="*/ 1000125 h 1918921"/>
              <a:gd name="connsiteX131" fmla="*/ 604565 w 5443265"/>
              <a:gd name="connsiteY131" fmla="*/ 981075 h 1918921"/>
              <a:gd name="connsiteX132" fmla="*/ 585515 w 5443265"/>
              <a:gd name="connsiteY132" fmla="*/ 933450 h 1918921"/>
              <a:gd name="connsiteX133" fmla="*/ 575990 w 5443265"/>
              <a:gd name="connsiteY133" fmla="*/ 904875 h 1918921"/>
              <a:gd name="connsiteX134" fmla="*/ 547415 w 5443265"/>
              <a:gd name="connsiteY134" fmla="*/ 876300 h 1918921"/>
              <a:gd name="connsiteX135" fmla="*/ 537890 w 5443265"/>
              <a:gd name="connsiteY135" fmla="*/ 752475 h 1918921"/>
              <a:gd name="connsiteX136" fmla="*/ 499790 w 5443265"/>
              <a:gd name="connsiteY136" fmla="*/ 676275 h 1918921"/>
              <a:gd name="connsiteX137" fmla="*/ 461690 w 5443265"/>
              <a:gd name="connsiteY137" fmla="*/ 657225 h 1918921"/>
              <a:gd name="connsiteX138" fmla="*/ 433115 w 5443265"/>
              <a:gd name="connsiteY138" fmla="*/ 638175 h 1918921"/>
              <a:gd name="connsiteX139" fmla="*/ 423590 w 5443265"/>
              <a:gd name="connsiteY139" fmla="*/ 600075 h 1918921"/>
              <a:gd name="connsiteX140" fmla="*/ 366440 w 5443265"/>
              <a:gd name="connsiteY140" fmla="*/ 504825 h 1918921"/>
              <a:gd name="connsiteX141" fmla="*/ 337865 w 5443265"/>
              <a:gd name="connsiteY141" fmla="*/ 466725 h 1918921"/>
              <a:gd name="connsiteX142" fmla="*/ 242615 w 5443265"/>
              <a:gd name="connsiteY142" fmla="*/ 390525 h 1918921"/>
              <a:gd name="connsiteX143" fmla="*/ 223565 w 5443265"/>
              <a:gd name="connsiteY143" fmla="*/ 361950 h 1918921"/>
              <a:gd name="connsiteX144" fmla="*/ 166415 w 5443265"/>
              <a:gd name="connsiteY144" fmla="*/ 342900 h 1918921"/>
              <a:gd name="connsiteX145" fmla="*/ 128315 w 5443265"/>
              <a:gd name="connsiteY145" fmla="*/ 295275 h 1918921"/>
              <a:gd name="connsiteX146" fmla="*/ 61640 w 5443265"/>
              <a:gd name="connsiteY146" fmla="*/ 238125 h 1918921"/>
              <a:gd name="connsiteX147" fmla="*/ 33065 w 5443265"/>
              <a:gd name="connsiteY147" fmla="*/ 228600 h 1918921"/>
              <a:gd name="connsiteX148" fmla="*/ 4490 w 5443265"/>
              <a:gd name="connsiteY148" fmla="*/ 171450 h 1918921"/>
              <a:gd name="connsiteX149" fmla="*/ 14015 w 5443265"/>
              <a:gd name="connsiteY149" fmla="*/ 133350 h 19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443265" h="1918921">
                <a:moveTo>
                  <a:pt x="14015" y="133350"/>
                </a:moveTo>
                <a:lnTo>
                  <a:pt x="14015" y="133350"/>
                </a:lnTo>
                <a:cubicBezTo>
                  <a:pt x="48940" y="130175"/>
                  <a:pt x="83721" y="123825"/>
                  <a:pt x="118790" y="123825"/>
                </a:cubicBezTo>
                <a:cubicBezTo>
                  <a:pt x="205998" y="123825"/>
                  <a:pt x="236529" y="130748"/>
                  <a:pt x="309290" y="142875"/>
                </a:cubicBezTo>
                <a:lnTo>
                  <a:pt x="366440" y="161925"/>
                </a:lnTo>
                <a:cubicBezTo>
                  <a:pt x="384762" y="168032"/>
                  <a:pt x="404589" y="167995"/>
                  <a:pt x="423590" y="171450"/>
                </a:cubicBezTo>
                <a:cubicBezTo>
                  <a:pt x="439518" y="174346"/>
                  <a:pt x="455509" y="177048"/>
                  <a:pt x="471215" y="180975"/>
                </a:cubicBezTo>
                <a:cubicBezTo>
                  <a:pt x="502847" y="188883"/>
                  <a:pt x="502257" y="195571"/>
                  <a:pt x="537890" y="200025"/>
                </a:cubicBezTo>
                <a:cubicBezTo>
                  <a:pt x="575827" y="204767"/>
                  <a:pt x="614090" y="206375"/>
                  <a:pt x="652190" y="209550"/>
                </a:cubicBezTo>
                <a:cubicBezTo>
                  <a:pt x="718865" y="206375"/>
                  <a:pt x="785677" y="205348"/>
                  <a:pt x="852215" y="200025"/>
                </a:cubicBezTo>
                <a:cubicBezTo>
                  <a:pt x="865264" y="198981"/>
                  <a:pt x="877776" y="194262"/>
                  <a:pt x="890315" y="190500"/>
                </a:cubicBezTo>
                <a:cubicBezTo>
                  <a:pt x="909549" y="184730"/>
                  <a:pt x="928415" y="177800"/>
                  <a:pt x="947465" y="171450"/>
                </a:cubicBezTo>
                <a:lnTo>
                  <a:pt x="1004615" y="152400"/>
                </a:lnTo>
                <a:cubicBezTo>
                  <a:pt x="1058916" y="134300"/>
                  <a:pt x="1118915" y="146050"/>
                  <a:pt x="1176065" y="142875"/>
                </a:cubicBezTo>
                <a:cubicBezTo>
                  <a:pt x="1244578" y="120037"/>
                  <a:pt x="1159019" y="147745"/>
                  <a:pt x="1242740" y="123825"/>
                </a:cubicBezTo>
                <a:cubicBezTo>
                  <a:pt x="1338393" y="96496"/>
                  <a:pt x="1190308" y="134552"/>
                  <a:pt x="1309415" y="104775"/>
                </a:cubicBezTo>
                <a:cubicBezTo>
                  <a:pt x="1328465" y="107950"/>
                  <a:pt x="1347252" y="114300"/>
                  <a:pt x="1366565" y="114300"/>
                </a:cubicBezTo>
                <a:cubicBezTo>
                  <a:pt x="1385878" y="114300"/>
                  <a:pt x="1404596" y="107506"/>
                  <a:pt x="1423715" y="104775"/>
                </a:cubicBezTo>
                <a:cubicBezTo>
                  <a:pt x="1449055" y="101155"/>
                  <a:pt x="1474515" y="98425"/>
                  <a:pt x="1499915" y="95250"/>
                </a:cubicBezTo>
                <a:cubicBezTo>
                  <a:pt x="1580561" y="99495"/>
                  <a:pt x="1659545" y="96857"/>
                  <a:pt x="1738040" y="114300"/>
                </a:cubicBezTo>
                <a:cubicBezTo>
                  <a:pt x="1747841" y="116478"/>
                  <a:pt x="1756929" y="121183"/>
                  <a:pt x="1766615" y="123825"/>
                </a:cubicBezTo>
                <a:cubicBezTo>
                  <a:pt x="1791874" y="130714"/>
                  <a:pt x="1842815" y="142875"/>
                  <a:pt x="1842815" y="142875"/>
                </a:cubicBezTo>
                <a:cubicBezTo>
                  <a:pt x="1887265" y="139700"/>
                  <a:pt x="1931907" y="138557"/>
                  <a:pt x="1976165" y="133350"/>
                </a:cubicBezTo>
                <a:cubicBezTo>
                  <a:pt x="2013047" y="129011"/>
                  <a:pt x="1999298" y="119354"/>
                  <a:pt x="2033315" y="104775"/>
                </a:cubicBezTo>
                <a:cubicBezTo>
                  <a:pt x="2045347" y="99618"/>
                  <a:pt x="2058828" y="98846"/>
                  <a:pt x="2071415" y="95250"/>
                </a:cubicBezTo>
                <a:cubicBezTo>
                  <a:pt x="2081069" y="92492"/>
                  <a:pt x="2090465" y="88900"/>
                  <a:pt x="2099990" y="85725"/>
                </a:cubicBezTo>
                <a:cubicBezTo>
                  <a:pt x="2144440" y="88900"/>
                  <a:pt x="2189049" y="90329"/>
                  <a:pt x="2233340" y="95250"/>
                </a:cubicBezTo>
                <a:cubicBezTo>
                  <a:pt x="2251280" y="97243"/>
                  <a:pt x="2281953" y="108279"/>
                  <a:pt x="2300015" y="114300"/>
                </a:cubicBezTo>
                <a:cubicBezTo>
                  <a:pt x="2309540" y="111125"/>
                  <a:pt x="2318550" y="104775"/>
                  <a:pt x="2328590" y="104775"/>
                </a:cubicBezTo>
                <a:cubicBezTo>
                  <a:pt x="2435887" y="104775"/>
                  <a:pt x="2455211" y="110003"/>
                  <a:pt x="2538140" y="123825"/>
                </a:cubicBezTo>
                <a:cubicBezTo>
                  <a:pt x="2557190" y="120650"/>
                  <a:pt x="2576110" y="116557"/>
                  <a:pt x="2595290" y="114300"/>
                </a:cubicBezTo>
                <a:cubicBezTo>
                  <a:pt x="2630119" y="110202"/>
                  <a:pt x="2665304" y="109410"/>
                  <a:pt x="2700065" y="104775"/>
                </a:cubicBezTo>
                <a:cubicBezTo>
                  <a:pt x="2713041" y="103045"/>
                  <a:pt x="2725252" y="97402"/>
                  <a:pt x="2738165" y="95250"/>
                </a:cubicBezTo>
                <a:cubicBezTo>
                  <a:pt x="2763414" y="91042"/>
                  <a:pt x="2788965" y="88900"/>
                  <a:pt x="2814365" y="85725"/>
                </a:cubicBezTo>
                <a:cubicBezTo>
                  <a:pt x="2959544" y="93790"/>
                  <a:pt x="3020039" y="103335"/>
                  <a:pt x="3166790" y="85725"/>
                </a:cubicBezTo>
                <a:cubicBezTo>
                  <a:pt x="3186727" y="83333"/>
                  <a:pt x="3223940" y="66675"/>
                  <a:pt x="3223940" y="66675"/>
                </a:cubicBezTo>
                <a:cubicBezTo>
                  <a:pt x="3305832" y="121270"/>
                  <a:pt x="3202220" y="55815"/>
                  <a:pt x="3281090" y="95250"/>
                </a:cubicBezTo>
                <a:cubicBezTo>
                  <a:pt x="3291329" y="100370"/>
                  <a:pt x="3298946" y="110280"/>
                  <a:pt x="3309665" y="114300"/>
                </a:cubicBezTo>
                <a:cubicBezTo>
                  <a:pt x="3324824" y="119984"/>
                  <a:pt x="3341415" y="120650"/>
                  <a:pt x="3357290" y="123825"/>
                </a:cubicBezTo>
                <a:cubicBezTo>
                  <a:pt x="3404915" y="120650"/>
                  <a:pt x="3452671" y="119049"/>
                  <a:pt x="3500165" y="114300"/>
                </a:cubicBezTo>
                <a:cubicBezTo>
                  <a:pt x="3516274" y="112689"/>
                  <a:pt x="3531986" y="108287"/>
                  <a:pt x="3547790" y="104775"/>
                </a:cubicBezTo>
                <a:cubicBezTo>
                  <a:pt x="3583670" y="96802"/>
                  <a:pt x="3582644" y="96332"/>
                  <a:pt x="3614465" y="85725"/>
                </a:cubicBezTo>
                <a:cubicBezTo>
                  <a:pt x="3672046" y="100120"/>
                  <a:pt x="3640146" y="91110"/>
                  <a:pt x="3709715" y="114300"/>
                </a:cubicBezTo>
                <a:lnTo>
                  <a:pt x="3738290" y="123825"/>
                </a:lnTo>
                <a:cubicBezTo>
                  <a:pt x="3776390" y="120650"/>
                  <a:pt x="3814653" y="119042"/>
                  <a:pt x="3852590" y="114300"/>
                </a:cubicBezTo>
                <a:cubicBezTo>
                  <a:pt x="3865580" y="112676"/>
                  <a:pt x="3878658" y="109932"/>
                  <a:pt x="3890690" y="104775"/>
                </a:cubicBezTo>
                <a:cubicBezTo>
                  <a:pt x="3901212" y="100266"/>
                  <a:pt x="3907932" y="87344"/>
                  <a:pt x="3919265" y="85725"/>
                </a:cubicBezTo>
                <a:cubicBezTo>
                  <a:pt x="3975928" y="77630"/>
                  <a:pt x="4033565" y="79375"/>
                  <a:pt x="4090715" y="76200"/>
                </a:cubicBezTo>
                <a:cubicBezTo>
                  <a:pt x="4106590" y="73025"/>
                  <a:pt x="4123602" y="73374"/>
                  <a:pt x="4138340" y="66675"/>
                </a:cubicBezTo>
                <a:cubicBezTo>
                  <a:pt x="4180114" y="47687"/>
                  <a:pt x="4194941" y="29124"/>
                  <a:pt x="4224065" y="0"/>
                </a:cubicBezTo>
                <a:cubicBezTo>
                  <a:pt x="4233590" y="6350"/>
                  <a:pt x="4244545" y="10955"/>
                  <a:pt x="4252640" y="19050"/>
                </a:cubicBezTo>
                <a:cubicBezTo>
                  <a:pt x="4260735" y="27145"/>
                  <a:pt x="4261982" y="41558"/>
                  <a:pt x="4271690" y="47625"/>
                </a:cubicBezTo>
                <a:cubicBezTo>
                  <a:pt x="4288718" y="58268"/>
                  <a:pt x="4309790" y="60325"/>
                  <a:pt x="4328840" y="66675"/>
                </a:cubicBezTo>
                <a:cubicBezTo>
                  <a:pt x="4423749" y="98311"/>
                  <a:pt x="4347385" y="75744"/>
                  <a:pt x="4566965" y="85725"/>
                </a:cubicBezTo>
                <a:lnTo>
                  <a:pt x="5157515" y="76200"/>
                </a:lnTo>
                <a:cubicBezTo>
                  <a:pt x="5333701" y="76200"/>
                  <a:pt x="5320921" y="76447"/>
                  <a:pt x="5433740" y="95250"/>
                </a:cubicBezTo>
                <a:cubicBezTo>
                  <a:pt x="5430565" y="107950"/>
                  <a:pt x="5427977" y="120811"/>
                  <a:pt x="5424215" y="133350"/>
                </a:cubicBezTo>
                <a:cubicBezTo>
                  <a:pt x="5418445" y="152584"/>
                  <a:pt x="5405165" y="190500"/>
                  <a:pt x="5405165" y="190500"/>
                </a:cubicBezTo>
                <a:lnTo>
                  <a:pt x="5433740" y="276225"/>
                </a:lnTo>
                <a:lnTo>
                  <a:pt x="5443265" y="304800"/>
                </a:lnTo>
                <a:cubicBezTo>
                  <a:pt x="5440090" y="349250"/>
                  <a:pt x="5440351" y="394080"/>
                  <a:pt x="5433740" y="438150"/>
                </a:cubicBezTo>
                <a:cubicBezTo>
                  <a:pt x="5430761" y="458008"/>
                  <a:pt x="5414690" y="495300"/>
                  <a:pt x="5414690" y="495300"/>
                </a:cubicBezTo>
                <a:cubicBezTo>
                  <a:pt x="5408340" y="603250"/>
                  <a:pt x="5416847" y="713113"/>
                  <a:pt x="5395640" y="819150"/>
                </a:cubicBezTo>
                <a:cubicBezTo>
                  <a:pt x="5392465" y="835025"/>
                  <a:pt x="5390375" y="851156"/>
                  <a:pt x="5386115" y="866775"/>
                </a:cubicBezTo>
                <a:cubicBezTo>
                  <a:pt x="5380831" y="886148"/>
                  <a:pt x="5373415" y="904875"/>
                  <a:pt x="5367065" y="923925"/>
                </a:cubicBezTo>
                <a:lnTo>
                  <a:pt x="5328965" y="1038225"/>
                </a:lnTo>
                <a:cubicBezTo>
                  <a:pt x="5325345" y="1049085"/>
                  <a:pt x="5315035" y="1056561"/>
                  <a:pt x="5309915" y="1066800"/>
                </a:cubicBezTo>
                <a:cubicBezTo>
                  <a:pt x="5305425" y="1075780"/>
                  <a:pt x="5304880" y="1086395"/>
                  <a:pt x="5300390" y="1095375"/>
                </a:cubicBezTo>
                <a:cubicBezTo>
                  <a:pt x="5280546" y="1135063"/>
                  <a:pt x="5267052" y="1133475"/>
                  <a:pt x="5224190" y="1162050"/>
                </a:cubicBezTo>
                <a:cubicBezTo>
                  <a:pt x="5208391" y="1172583"/>
                  <a:pt x="5185350" y="1201629"/>
                  <a:pt x="5176565" y="1219200"/>
                </a:cubicBezTo>
                <a:cubicBezTo>
                  <a:pt x="5172075" y="1228180"/>
                  <a:pt x="5171530" y="1238795"/>
                  <a:pt x="5167040" y="1247775"/>
                </a:cubicBezTo>
                <a:cubicBezTo>
                  <a:pt x="5146618" y="1288619"/>
                  <a:pt x="5148907" y="1267007"/>
                  <a:pt x="5119415" y="1304925"/>
                </a:cubicBezTo>
                <a:cubicBezTo>
                  <a:pt x="5105359" y="1322997"/>
                  <a:pt x="5094015" y="1343025"/>
                  <a:pt x="5081315" y="1362075"/>
                </a:cubicBezTo>
                <a:cubicBezTo>
                  <a:pt x="5066157" y="1384812"/>
                  <a:pt x="4997137" y="1447284"/>
                  <a:pt x="4967015" y="1457325"/>
                </a:cubicBezTo>
                <a:lnTo>
                  <a:pt x="4938440" y="1466850"/>
                </a:lnTo>
                <a:cubicBezTo>
                  <a:pt x="4928915" y="1473200"/>
                  <a:pt x="4917403" y="1477285"/>
                  <a:pt x="4909865" y="1485900"/>
                </a:cubicBezTo>
                <a:cubicBezTo>
                  <a:pt x="4894788" y="1503130"/>
                  <a:pt x="4884465" y="1524000"/>
                  <a:pt x="4871765" y="1543050"/>
                </a:cubicBezTo>
                <a:lnTo>
                  <a:pt x="4852715" y="1571625"/>
                </a:lnTo>
                <a:cubicBezTo>
                  <a:pt x="4789239" y="1666839"/>
                  <a:pt x="4873636" y="1602128"/>
                  <a:pt x="4805090" y="1647825"/>
                </a:cubicBezTo>
                <a:cubicBezTo>
                  <a:pt x="4798740" y="1657350"/>
                  <a:pt x="4794979" y="1669249"/>
                  <a:pt x="4786040" y="1676400"/>
                </a:cubicBezTo>
                <a:cubicBezTo>
                  <a:pt x="4779829" y="1681369"/>
                  <a:pt x="4721854" y="1694828"/>
                  <a:pt x="4719365" y="1695450"/>
                </a:cubicBezTo>
                <a:cubicBezTo>
                  <a:pt x="4709840" y="1701800"/>
                  <a:pt x="4701509" y="1710480"/>
                  <a:pt x="4690790" y="1714500"/>
                </a:cubicBezTo>
                <a:cubicBezTo>
                  <a:pt x="4675631" y="1720184"/>
                  <a:pt x="4659335" y="1723236"/>
                  <a:pt x="4643165" y="1724025"/>
                </a:cubicBezTo>
                <a:cubicBezTo>
                  <a:pt x="4528957" y="1729596"/>
                  <a:pt x="4414565" y="1730375"/>
                  <a:pt x="4300265" y="1733550"/>
                </a:cubicBezTo>
                <a:cubicBezTo>
                  <a:pt x="4281215" y="1739900"/>
                  <a:pt x="4259823" y="1741461"/>
                  <a:pt x="4243115" y="1752600"/>
                </a:cubicBezTo>
                <a:cubicBezTo>
                  <a:pt x="4233590" y="1758950"/>
                  <a:pt x="4225001" y="1767001"/>
                  <a:pt x="4214540" y="1771650"/>
                </a:cubicBezTo>
                <a:cubicBezTo>
                  <a:pt x="4196190" y="1779805"/>
                  <a:pt x="4176440" y="1784350"/>
                  <a:pt x="4157390" y="1790700"/>
                </a:cubicBezTo>
                <a:lnTo>
                  <a:pt x="4128815" y="1800225"/>
                </a:lnTo>
                <a:lnTo>
                  <a:pt x="4100240" y="1809750"/>
                </a:lnTo>
                <a:cubicBezTo>
                  <a:pt x="4090715" y="1812925"/>
                  <a:pt x="4080645" y="1814785"/>
                  <a:pt x="4071665" y="1819275"/>
                </a:cubicBezTo>
                <a:cubicBezTo>
                  <a:pt x="4058965" y="1825625"/>
                  <a:pt x="4046616" y="1832732"/>
                  <a:pt x="4033565" y="1838325"/>
                </a:cubicBezTo>
                <a:cubicBezTo>
                  <a:pt x="3979835" y="1861352"/>
                  <a:pt x="4031336" y="1833208"/>
                  <a:pt x="3966890" y="1857375"/>
                </a:cubicBezTo>
                <a:cubicBezTo>
                  <a:pt x="3912370" y="1877820"/>
                  <a:pt x="3947521" y="1874124"/>
                  <a:pt x="3900215" y="1885950"/>
                </a:cubicBezTo>
                <a:cubicBezTo>
                  <a:pt x="3859506" y="1896127"/>
                  <a:pt x="3818032" y="1900373"/>
                  <a:pt x="3776390" y="1905000"/>
                </a:cubicBezTo>
                <a:cubicBezTo>
                  <a:pt x="3744677" y="1908524"/>
                  <a:pt x="3712890" y="1911350"/>
                  <a:pt x="3681140" y="1914525"/>
                </a:cubicBezTo>
                <a:lnTo>
                  <a:pt x="3519215" y="1905000"/>
                </a:lnTo>
                <a:cubicBezTo>
                  <a:pt x="3446212" y="1901350"/>
                  <a:pt x="3373072" y="1900337"/>
                  <a:pt x="3300140" y="1895475"/>
                </a:cubicBezTo>
                <a:cubicBezTo>
                  <a:pt x="3277739" y="1893982"/>
                  <a:pt x="3255892" y="1886969"/>
                  <a:pt x="3233465" y="1885950"/>
                </a:cubicBezTo>
                <a:cubicBezTo>
                  <a:pt x="3116068" y="1880614"/>
                  <a:pt x="2998515" y="1879600"/>
                  <a:pt x="2881040" y="1876425"/>
                </a:cubicBezTo>
                <a:cubicBezTo>
                  <a:pt x="2852465" y="1873250"/>
                  <a:pt x="2823814" y="1870700"/>
                  <a:pt x="2795315" y="1866900"/>
                </a:cubicBezTo>
                <a:cubicBezTo>
                  <a:pt x="2776172" y="1864348"/>
                  <a:pt x="2757478" y="1857375"/>
                  <a:pt x="2738165" y="1857375"/>
                </a:cubicBezTo>
                <a:cubicBezTo>
                  <a:pt x="2709414" y="1857375"/>
                  <a:pt x="2681015" y="1863725"/>
                  <a:pt x="2652440" y="1866900"/>
                </a:cubicBezTo>
                <a:cubicBezTo>
                  <a:pt x="2623742" y="1886032"/>
                  <a:pt x="2619602" y="1890498"/>
                  <a:pt x="2585765" y="1905000"/>
                </a:cubicBezTo>
                <a:cubicBezTo>
                  <a:pt x="2576537" y="1908955"/>
                  <a:pt x="2566715" y="1911350"/>
                  <a:pt x="2557190" y="1914525"/>
                </a:cubicBezTo>
                <a:lnTo>
                  <a:pt x="2290490" y="1905000"/>
                </a:lnTo>
                <a:cubicBezTo>
                  <a:pt x="2268727" y="1903824"/>
                  <a:pt x="2153696" y="1889091"/>
                  <a:pt x="2128565" y="1885950"/>
                </a:cubicBezTo>
                <a:cubicBezTo>
                  <a:pt x="2068240" y="1889125"/>
                  <a:pt x="2007998" y="1895475"/>
                  <a:pt x="1947590" y="1895475"/>
                </a:cubicBezTo>
                <a:cubicBezTo>
                  <a:pt x="1781499" y="1895475"/>
                  <a:pt x="1639125" y="1918921"/>
                  <a:pt x="1490390" y="1876425"/>
                </a:cubicBezTo>
                <a:cubicBezTo>
                  <a:pt x="1480736" y="1873667"/>
                  <a:pt x="1471340" y="1870075"/>
                  <a:pt x="1461815" y="1866900"/>
                </a:cubicBezTo>
                <a:cubicBezTo>
                  <a:pt x="1452290" y="1860550"/>
                  <a:pt x="1443959" y="1851870"/>
                  <a:pt x="1433240" y="1847850"/>
                </a:cubicBezTo>
                <a:cubicBezTo>
                  <a:pt x="1418081" y="1842166"/>
                  <a:pt x="1401321" y="1842252"/>
                  <a:pt x="1385615" y="1838325"/>
                </a:cubicBezTo>
                <a:cubicBezTo>
                  <a:pt x="1363191" y="1832719"/>
                  <a:pt x="1340663" y="1827174"/>
                  <a:pt x="1318940" y="1819275"/>
                </a:cubicBezTo>
                <a:cubicBezTo>
                  <a:pt x="1305596" y="1814423"/>
                  <a:pt x="1294135" y="1805211"/>
                  <a:pt x="1280840" y="1800225"/>
                </a:cubicBezTo>
                <a:cubicBezTo>
                  <a:pt x="1268583" y="1795628"/>
                  <a:pt x="1255327" y="1794296"/>
                  <a:pt x="1242740" y="1790700"/>
                </a:cubicBezTo>
                <a:cubicBezTo>
                  <a:pt x="1233086" y="1787942"/>
                  <a:pt x="1223690" y="1784350"/>
                  <a:pt x="1214165" y="1781175"/>
                </a:cubicBezTo>
                <a:cubicBezTo>
                  <a:pt x="1193099" y="1760109"/>
                  <a:pt x="1183537" y="1746811"/>
                  <a:pt x="1157015" y="1733550"/>
                </a:cubicBezTo>
                <a:cubicBezTo>
                  <a:pt x="1148035" y="1729060"/>
                  <a:pt x="1137965" y="1727200"/>
                  <a:pt x="1128440" y="1724025"/>
                </a:cubicBezTo>
                <a:cubicBezTo>
                  <a:pt x="1125265" y="1714500"/>
                  <a:pt x="1126015" y="1702550"/>
                  <a:pt x="1118915" y="1695450"/>
                </a:cubicBezTo>
                <a:cubicBezTo>
                  <a:pt x="1108875" y="1685410"/>
                  <a:pt x="1092856" y="1683925"/>
                  <a:pt x="1080815" y="1676400"/>
                </a:cubicBezTo>
                <a:cubicBezTo>
                  <a:pt x="1067353" y="1667986"/>
                  <a:pt x="1055633" y="1657052"/>
                  <a:pt x="1042715" y="1647825"/>
                </a:cubicBezTo>
                <a:cubicBezTo>
                  <a:pt x="1033400" y="1641171"/>
                  <a:pt x="1023665" y="1635125"/>
                  <a:pt x="1014140" y="1628775"/>
                </a:cubicBezTo>
                <a:lnTo>
                  <a:pt x="956990" y="1543050"/>
                </a:lnTo>
                <a:cubicBezTo>
                  <a:pt x="849692" y="1382103"/>
                  <a:pt x="954824" y="1493259"/>
                  <a:pt x="880790" y="1419225"/>
                </a:cubicBezTo>
                <a:lnTo>
                  <a:pt x="861740" y="1362075"/>
                </a:lnTo>
                <a:cubicBezTo>
                  <a:pt x="855636" y="1343764"/>
                  <a:pt x="851863" y="1313746"/>
                  <a:pt x="842690" y="1295400"/>
                </a:cubicBezTo>
                <a:cubicBezTo>
                  <a:pt x="837570" y="1285161"/>
                  <a:pt x="828760" y="1277064"/>
                  <a:pt x="823640" y="1266825"/>
                </a:cubicBezTo>
                <a:cubicBezTo>
                  <a:pt x="819150" y="1257845"/>
                  <a:pt x="819096" y="1246967"/>
                  <a:pt x="814115" y="1238250"/>
                </a:cubicBezTo>
                <a:cubicBezTo>
                  <a:pt x="794231" y="1203453"/>
                  <a:pt x="754585" y="1169195"/>
                  <a:pt x="728390" y="1143000"/>
                </a:cubicBezTo>
                <a:cubicBezTo>
                  <a:pt x="718865" y="1133475"/>
                  <a:pt x="707287" y="1125633"/>
                  <a:pt x="699815" y="1114425"/>
                </a:cubicBezTo>
                <a:cubicBezTo>
                  <a:pt x="687115" y="1095375"/>
                  <a:pt x="668955" y="1078995"/>
                  <a:pt x="661715" y="1057275"/>
                </a:cubicBezTo>
                <a:cubicBezTo>
                  <a:pt x="653968" y="1034034"/>
                  <a:pt x="651604" y="1018589"/>
                  <a:pt x="633140" y="1000125"/>
                </a:cubicBezTo>
                <a:cubicBezTo>
                  <a:pt x="625045" y="992030"/>
                  <a:pt x="614090" y="987425"/>
                  <a:pt x="604565" y="981075"/>
                </a:cubicBezTo>
                <a:cubicBezTo>
                  <a:pt x="598215" y="965200"/>
                  <a:pt x="591518" y="949459"/>
                  <a:pt x="585515" y="933450"/>
                </a:cubicBezTo>
                <a:cubicBezTo>
                  <a:pt x="581990" y="924049"/>
                  <a:pt x="581559" y="913229"/>
                  <a:pt x="575990" y="904875"/>
                </a:cubicBezTo>
                <a:cubicBezTo>
                  <a:pt x="568518" y="893667"/>
                  <a:pt x="556940" y="885825"/>
                  <a:pt x="547415" y="876300"/>
                </a:cubicBezTo>
                <a:cubicBezTo>
                  <a:pt x="544240" y="835025"/>
                  <a:pt x="542727" y="793588"/>
                  <a:pt x="537890" y="752475"/>
                </a:cubicBezTo>
                <a:cubicBezTo>
                  <a:pt x="534262" y="721633"/>
                  <a:pt x="524400" y="697369"/>
                  <a:pt x="499790" y="676275"/>
                </a:cubicBezTo>
                <a:cubicBezTo>
                  <a:pt x="489009" y="667034"/>
                  <a:pt x="474018" y="664270"/>
                  <a:pt x="461690" y="657225"/>
                </a:cubicBezTo>
                <a:cubicBezTo>
                  <a:pt x="451751" y="651545"/>
                  <a:pt x="442640" y="644525"/>
                  <a:pt x="433115" y="638175"/>
                </a:cubicBezTo>
                <a:cubicBezTo>
                  <a:pt x="429940" y="625475"/>
                  <a:pt x="428187" y="612332"/>
                  <a:pt x="423590" y="600075"/>
                </a:cubicBezTo>
                <a:cubicBezTo>
                  <a:pt x="411038" y="566602"/>
                  <a:pt x="385429" y="533309"/>
                  <a:pt x="366440" y="504825"/>
                </a:cubicBezTo>
                <a:cubicBezTo>
                  <a:pt x="357634" y="491616"/>
                  <a:pt x="348544" y="478472"/>
                  <a:pt x="337865" y="466725"/>
                </a:cubicBezTo>
                <a:cubicBezTo>
                  <a:pt x="273713" y="396158"/>
                  <a:pt x="297934" y="408965"/>
                  <a:pt x="242615" y="390525"/>
                </a:cubicBezTo>
                <a:cubicBezTo>
                  <a:pt x="236265" y="381000"/>
                  <a:pt x="233273" y="368017"/>
                  <a:pt x="223565" y="361950"/>
                </a:cubicBezTo>
                <a:cubicBezTo>
                  <a:pt x="206537" y="351307"/>
                  <a:pt x="166415" y="342900"/>
                  <a:pt x="166415" y="342900"/>
                </a:cubicBezTo>
                <a:cubicBezTo>
                  <a:pt x="102508" y="300295"/>
                  <a:pt x="165121" y="350484"/>
                  <a:pt x="128315" y="295275"/>
                </a:cubicBezTo>
                <a:cubicBezTo>
                  <a:pt x="117921" y="279684"/>
                  <a:pt x="75860" y="246251"/>
                  <a:pt x="61640" y="238125"/>
                </a:cubicBezTo>
                <a:cubicBezTo>
                  <a:pt x="52923" y="233144"/>
                  <a:pt x="42590" y="231775"/>
                  <a:pt x="33065" y="228600"/>
                </a:cubicBezTo>
                <a:cubicBezTo>
                  <a:pt x="9124" y="156776"/>
                  <a:pt x="41419" y="245308"/>
                  <a:pt x="4490" y="171450"/>
                </a:cubicBezTo>
                <a:cubicBezTo>
                  <a:pt x="0" y="162470"/>
                  <a:pt x="12428" y="139700"/>
                  <a:pt x="14015" y="133350"/>
                </a:cubicBez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66232" y="328458"/>
            <a:ext cx="7958589" cy="584775"/>
          </a:xfrm>
          <a:prstGeom prst="rect">
            <a:avLst/>
          </a:prstGeom>
          <a:noFill/>
        </p:spPr>
        <p:txBody>
          <a:bodyPr wrap="none" rtlCol="0">
            <a:spAutoFit/>
          </a:bodyPr>
          <a:lstStyle/>
          <a:p>
            <a:r>
              <a:rPr lang="en-IE" sz="3200" b="1" dirty="0">
                <a:solidFill>
                  <a:schemeClr val="tx2"/>
                </a:solidFill>
              </a:rPr>
              <a:t>Oxygen is key to the health of rivers and lakes</a:t>
            </a:r>
          </a:p>
        </p:txBody>
      </p:sp>
      <p:sp>
        <p:nvSpPr>
          <p:cNvPr id="3" name="TextBox 2"/>
          <p:cNvSpPr txBox="1"/>
          <p:nvPr/>
        </p:nvSpPr>
        <p:spPr>
          <a:xfrm>
            <a:off x="131391" y="1100875"/>
            <a:ext cx="9167959" cy="461665"/>
          </a:xfrm>
          <a:prstGeom prst="rect">
            <a:avLst/>
          </a:prstGeom>
          <a:noFill/>
        </p:spPr>
        <p:txBody>
          <a:bodyPr wrap="none" rtlCol="0">
            <a:spAutoFit/>
          </a:bodyPr>
          <a:lstStyle/>
          <a:p>
            <a:pPr>
              <a:buFont typeface="Arial" pitchFamily="34" charset="0"/>
              <a:buChar char="•"/>
            </a:pPr>
            <a:r>
              <a:rPr lang="en-IE" sz="2400" dirty="0"/>
              <a:t>Atmosphere has </a:t>
            </a:r>
            <a:r>
              <a:rPr lang="en-IE" sz="2400" b="1" dirty="0"/>
              <a:t>21% O</a:t>
            </a:r>
            <a:r>
              <a:rPr lang="en-IE" sz="2400" b="1" baseline="-25000" dirty="0"/>
              <a:t>2</a:t>
            </a:r>
            <a:r>
              <a:rPr lang="en-IE" sz="2400" dirty="0"/>
              <a:t>.   BUT there is only </a:t>
            </a:r>
            <a:r>
              <a:rPr lang="en-IE" sz="2400" b="1" dirty="0"/>
              <a:t>1% dissolved O</a:t>
            </a:r>
            <a:r>
              <a:rPr lang="en-IE" sz="2400" b="1" baseline="-25000" dirty="0"/>
              <a:t>2</a:t>
            </a:r>
            <a:r>
              <a:rPr lang="en-IE" sz="2400" b="1" dirty="0"/>
              <a:t> in water</a:t>
            </a:r>
            <a:r>
              <a:rPr lang="en-IE" sz="2400" dirty="0"/>
              <a:t>!  </a:t>
            </a:r>
          </a:p>
        </p:txBody>
      </p:sp>
      <p:sp>
        <p:nvSpPr>
          <p:cNvPr id="4" name="TextBox 3"/>
          <p:cNvSpPr txBox="1"/>
          <p:nvPr/>
        </p:nvSpPr>
        <p:spPr>
          <a:xfrm>
            <a:off x="1065494" y="1610908"/>
            <a:ext cx="6337441" cy="461665"/>
          </a:xfrm>
          <a:prstGeom prst="rect">
            <a:avLst/>
          </a:prstGeom>
          <a:noFill/>
        </p:spPr>
        <p:txBody>
          <a:bodyPr wrap="none" rtlCol="0">
            <a:spAutoFit/>
          </a:bodyPr>
          <a:lstStyle/>
          <a:p>
            <a:r>
              <a:rPr lang="en-IE" sz="2400" dirty="0"/>
              <a:t>Oxygen gets into (dissolves in) water in two ways:</a:t>
            </a:r>
          </a:p>
        </p:txBody>
      </p:sp>
      <p:sp>
        <p:nvSpPr>
          <p:cNvPr id="8" name="Freeform 7"/>
          <p:cNvSpPr/>
          <p:nvPr/>
        </p:nvSpPr>
        <p:spPr>
          <a:xfrm>
            <a:off x="5619750" y="4486275"/>
            <a:ext cx="933450" cy="781050"/>
          </a:xfrm>
          <a:custGeom>
            <a:avLst/>
            <a:gdLst>
              <a:gd name="connsiteX0" fmla="*/ 857250 w 933450"/>
              <a:gd name="connsiteY0" fmla="*/ 619125 h 781050"/>
              <a:gd name="connsiteX1" fmla="*/ 857250 w 933450"/>
              <a:gd name="connsiteY1" fmla="*/ 619125 h 781050"/>
              <a:gd name="connsiteX2" fmla="*/ 790575 w 933450"/>
              <a:gd name="connsiteY2" fmla="*/ 676275 h 781050"/>
              <a:gd name="connsiteX3" fmla="*/ 781050 w 933450"/>
              <a:gd name="connsiteY3" fmla="*/ 704850 h 781050"/>
              <a:gd name="connsiteX4" fmla="*/ 552450 w 933450"/>
              <a:gd name="connsiteY4" fmla="*/ 733425 h 781050"/>
              <a:gd name="connsiteX5" fmla="*/ 466725 w 933450"/>
              <a:gd name="connsiteY5" fmla="*/ 771525 h 781050"/>
              <a:gd name="connsiteX6" fmla="*/ 438150 w 933450"/>
              <a:gd name="connsiteY6" fmla="*/ 781050 h 781050"/>
              <a:gd name="connsiteX7" fmla="*/ 257175 w 933450"/>
              <a:gd name="connsiteY7" fmla="*/ 762000 h 781050"/>
              <a:gd name="connsiteX8" fmla="*/ 228600 w 933450"/>
              <a:gd name="connsiteY8" fmla="*/ 752475 h 781050"/>
              <a:gd name="connsiteX9" fmla="*/ 209550 w 933450"/>
              <a:gd name="connsiteY9" fmla="*/ 723900 h 781050"/>
              <a:gd name="connsiteX10" fmla="*/ 200025 w 933450"/>
              <a:gd name="connsiteY10" fmla="*/ 695325 h 781050"/>
              <a:gd name="connsiteX11" fmla="*/ 142875 w 933450"/>
              <a:gd name="connsiteY11" fmla="*/ 638175 h 781050"/>
              <a:gd name="connsiteX12" fmla="*/ 85725 w 933450"/>
              <a:gd name="connsiteY12" fmla="*/ 600075 h 781050"/>
              <a:gd name="connsiteX13" fmla="*/ 66675 w 933450"/>
              <a:gd name="connsiteY13" fmla="*/ 571500 h 781050"/>
              <a:gd name="connsiteX14" fmla="*/ 38100 w 933450"/>
              <a:gd name="connsiteY14" fmla="*/ 552450 h 781050"/>
              <a:gd name="connsiteX15" fmla="*/ 19050 w 933450"/>
              <a:gd name="connsiteY15" fmla="*/ 495300 h 781050"/>
              <a:gd name="connsiteX16" fmla="*/ 9525 w 933450"/>
              <a:gd name="connsiteY16" fmla="*/ 466725 h 781050"/>
              <a:gd name="connsiteX17" fmla="*/ 0 w 933450"/>
              <a:gd name="connsiteY17" fmla="*/ 438150 h 781050"/>
              <a:gd name="connsiteX18" fmla="*/ 19050 w 933450"/>
              <a:gd name="connsiteY18" fmla="*/ 247650 h 781050"/>
              <a:gd name="connsiteX19" fmla="*/ 38100 w 933450"/>
              <a:gd name="connsiteY19" fmla="*/ 180975 h 781050"/>
              <a:gd name="connsiteX20" fmla="*/ 57150 w 933450"/>
              <a:gd name="connsiteY20" fmla="*/ 152400 h 781050"/>
              <a:gd name="connsiteX21" fmla="*/ 104775 w 933450"/>
              <a:gd name="connsiteY21" fmla="*/ 85725 h 781050"/>
              <a:gd name="connsiteX22" fmla="*/ 133350 w 933450"/>
              <a:gd name="connsiteY22" fmla="*/ 66675 h 781050"/>
              <a:gd name="connsiteX23" fmla="*/ 171450 w 933450"/>
              <a:gd name="connsiteY23" fmla="*/ 38100 h 781050"/>
              <a:gd name="connsiteX24" fmla="*/ 200025 w 933450"/>
              <a:gd name="connsiteY24" fmla="*/ 28575 h 781050"/>
              <a:gd name="connsiteX25" fmla="*/ 228600 w 933450"/>
              <a:gd name="connsiteY25" fmla="*/ 9525 h 781050"/>
              <a:gd name="connsiteX26" fmla="*/ 285750 w 933450"/>
              <a:gd name="connsiteY26" fmla="*/ 0 h 781050"/>
              <a:gd name="connsiteX27" fmla="*/ 704850 w 933450"/>
              <a:gd name="connsiteY27" fmla="*/ 9525 h 781050"/>
              <a:gd name="connsiteX28" fmla="*/ 733425 w 933450"/>
              <a:gd name="connsiteY28" fmla="*/ 19050 h 781050"/>
              <a:gd name="connsiteX29" fmla="*/ 752475 w 933450"/>
              <a:gd name="connsiteY29" fmla="*/ 47625 h 781050"/>
              <a:gd name="connsiteX30" fmla="*/ 781050 w 933450"/>
              <a:gd name="connsiteY30" fmla="*/ 66675 h 781050"/>
              <a:gd name="connsiteX31" fmla="*/ 800100 w 933450"/>
              <a:gd name="connsiteY31" fmla="*/ 95250 h 781050"/>
              <a:gd name="connsiteX32" fmla="*/ 857250 w 933450"/>
              <a:gd name="connsiteY32" fmla="*/ 152400 h 781050"/>
              <a:gd name="connsiteX33" fmla="*/ 876300 w 933450"/>
              <a:gd name="connsiteY33" fmla="*/ 180975 h 781050"/>
              <a:gd name="connsiteX34" fmla="*/ 885825 w 933450"/>
              <a:gd name="connsiteY34" fmla="*/ 295275 h 781050"/>
              <a:gd name="connsiteX35" fmla="*/ 923925 w 933450"/>
              <a:gd name="connsiteY35" fmla="*/ 352425 h 781050"/>
              <a:gd name="connsiteX36" fmla="*/ 933450 w 933450"/>
              <a:gd name="connsiteY36" fmla="*/ 428625 h 781050"/>
              <a:gd name="connsiteX37" fmla="*/ 904875 w 933450"/>
              <a:gd name="connsiteY37" fmla="*/ 504825 h 781050"/>
              <a:gd name="connsiteX38" fmla="*/ 895350 w 933450"/>
              <a:gd name="connsiteY38" fmla="*/ 533400 h 781050"/>
              <a:gd name="connsiteX39" fmla="*/ 866775 w 933450"/>
              <a:gd name="connsiteY39" fmla="*/ 628650 h 781050"/>
              <a:gd name="connsiteX40" fmla="*/ 857250 w 933450"/>
              <a:gd name="connsiteY40" fmla="*/ 61912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3450" h="781050">
                <a:moveTo>
                  <a:pt x="857250" y="619125"/>
                </a:moveTo>
                <a:lnTo>
                  <a:pt x="857250" y="619125"/>
                </a:lnTo>
                <a:cubicBezTo>
                  <a:pt x="835025" y="638175"/>
                  <a:pt x="810022" y="654397"/>
                  <a:pt x="790575" y="676275"/>
                </a:cubicBezTo>
                <a:cubicBezTo>
                  <a:pt x="783905" y="683779"/>
                  <a:pt x="789220" y="699014"/>
                  <a:pt x="781050" y="704850"/>
                </a:cubicBezTo>
                <a:cubicBezTo>
                  <a:pt x="734053" y="738420"/>
                  <a:pt x="560229" y="732993"/>
                  <a:pt x="552450" y="733425"/>
                </a:cubicBezTo>
                <a:cubicBezTo>
                  <a:pt x="507167" y="763614"/>
                  <a:pt x="534735" y="748855"/>
                  <a:pt x="466725" y="771525"/>
                </a:cubicBezTo>
                <a:lnTo>
                  <a:pt x="438150" y="781050"/>
                </a:lnTo>
                <a:cubicBezTo>
                  <a:pt x="375374" y="776221"/>
                  <a:pt x="317694" y="775449"/>
                  <a:pt x="257175" y="762000"/>
                </a:cubicBezTo>
                <a:cubicBezTo>
                  <a:pt x="247374" y="759822"/>
                  <a:pt x="238125" y="755650"/>
                  <a:pt x="228600" y="752475"/>
                </a:cubicBezTo>
                <a:cubicBezTo>
                  <a:pt x="222250" y="742950"/>
                  <a:pt x="214670" y="734139"/>
                  <a:pt x="209550" y="723900"/>
                </a:cubicBezTo>
                <a:cubicBezTo>
                  <a:pt x="205060" y="714920"/>
                  <a:pt x="206189" y="703250"/>
                  <a:pt x="200025" y="695325"/>
                </a:cubicBezTo>
                <a:cubicBezTo>
                  <a:pt x="183485" y="674059"/>
                  <a:pt x="161925" y="657225"/>
                  <a:pt x="142875" y="638175"/>
                </a:cubicBezTo>
                <a:cubicBezTo>
                  <a:pt x="126686" y="621986"/>
                  <a:pt x="85725" y="600075"/>
                  <a:pt x="85725" y="600075"/>
                </a:cubicBezTo>
                <a:cubicBezTo>
                  <a:pt x="79375" y="590550"/>
                  <a:pt x="74770" y="579595"/>
                  <a:pt x="66675" y="571500"/>
                </a:cubicBezTo>
                <a:cubicBezTo>
                  <a:pt x="58580" y="563405"/>
                  <a:pt x="44167" y="562158"/>
                  <a:pt x="38100" y="552450"/>
                </a:cubicBezTo>
                <a:cubicBezTo>
                  <a:pt x="27457" y="535422"/>
                  <a:pt x="25400" y="514350"/>
                  <a:pt x="19050" y="495300"/>
                </a:cubicBezTo>
                <a:lnTo>
                  <a:pt x="9525" y="466725"/>
                </a:lnTo>
                <a:lnTo>
                  <a:pt x="0" y="438150"/>
                </a:lnTo>
                <a:cubicBezTo>
                  <a:pt x="6581" y="346021"/>
                  <a:pt x="4071" y="322544"/>
                  <a:pt x="19050" y="247650"/>
                </a:cubicBezTo>
                <a:cubicBezTo>
                  <a:pt x="21085" y="237477"/>
                  <a:pt x="32048" y="193079"/>
                  <a:pt x="38100" y="180975"/>
                </a:cubicBezTo>
                <a:cubicBezTo>
                  <a:pt x="43220" y="170736"/>
                  <a:pt x="52501" y="162861"/>
                  <a:pt x="57150" y="152400"/>
                </a:cubicBezTo>
                <a:cubicBezTo>
                  <a:pt x="88072" y="82826"/>
                  <a:pt x="52802" y="103049"/>
                  <a:pt x="104775" y="85725"/>
                </a:cubicBezTo>
                <a:cubicBezTo>
                  <a:pt x="114300" y="79375"/>
                  <a:pt x="124035" y="73329"/>
                  <a:pt x="133350" y="66675"/>
                </a:cubicBezTo>
                <a:cubicBezTo>
                  <a:pt x="146268" y="57448"/>
                  <a:pt x="157667" y="45976"/>
                  <a:pt x="171450" y="38100"/>
                </a:cubicBezTo>
                <a:cubicBezTo>
                  <a:pt x="180167" y="33119"/>
                  <a:pt x="190500" y="31750"/>
                  <a:pt x="200025" y="28575"/>
                </a:cubicBezTo>
                <a:cubicBezTo>
                  <a:pt x="209550" y="22225"/>
                  <a:pt x="217740" y="13145"/>
                  <a:pt x="228600" y="9525"/>
                </a:cubicBezTo>
                <a:cubicBezTo>
                  <a:pt x="246922" y="3418"/>
                  <a:pt x="266437" y="0"/>
                  <a:pt x="285750" y="0"/>
                </a:cubicBezTo>
                <a:cubicBezTo>
                  <a:pt x="425486" y="0"/>
                  <a:pt x="565150" y="6350"/>
                  <a:pt x="704850" y="9525"/>
                </a:cubicBezTo>
                <a:cubicBezTo>
                  <a:pt x="714375" y="12700"/>
                  <a:pt x="725585" y="12778"/>
                  <a:pt x="733425" y="19050"/>
                </a:cubicBezTo>
                <a:cubicBezTo>
                  <a:pt x="742364" y="26201"/>
                  <a:pt x="744380" y="39530"/>
                  <a:pt x="752475" y="47625"/>
                </a:cubicBezTo>
                <a:cubicBezTo>
                  <a:pt x="760570" y="55720"/>
                  <a:pt x="771525" y="60325"/>
                  <a:pt x="781050" y="66675"/>
                </a:cubicBezTo>
                <a:cubicBezTo>
                  <a:pt x="787400" y="76200"/>
                  <a:pt x="792495" y="86694"/>
                  <a:pt x="800100" y="95250"/>
                </a:cubicBezTo>
                <a:cubicBezTo>
                  <a:pt x="817998" y="115386"/>
                  <a:pt x="842306" y="129984"/>
                  <a:pt x="857250" y="152400"/>
                </a:cubicBezTo>
                <a:lnTo>
                  <a:pt x="876300" y="180975"/>
                </a:lnTo>
                <a:cubicBezTo>
                  <a:pt x="879475" y="219075"/>
                  <a:pt x="875592" y="258438"/>
                  <a:pt x="885825" y="295275"/>
                </a:cubicBezTo>
                <a:cubicBezTo>
                  <a:pt x="891953" y="317335"/>
                  <a:pt x="923925" y="352425"/>
                  <a:pt x="923925" y="352425"/>
                </a:cubicBezTo>
                <a:cubicBezTo>
                  <a:pt x="927100" y="377825"/>
                  <a:pt x="933450" y="403027"/>
                  <a:pt x="933450" y="428625"/>
                </a:cubicBezTo>
                <a:cubicBezTo>
                  <a:pt x="933450" y="483756"/>
                  <a:pt x="924583" y="465410"/>
                  <a:pt x="904875" y="504825"/>
                </a:cubicBezTo>
                <a:cubicBezTo>
                  <a:pt x="900385" y="513805"/>
                  <a:pt x="898525" y="523875"/>
                  <a:pt x="895350" y="533400"/>
                </a:cubicBezTo>
                <a:cubicBezTo>
                  <a:pt x="889355" y="575367"/>
                  <a:pt x="895653" y="599772"/>
                  <a:pt x="866775" y="628650"/>
                </a:cubicBezTo>
                <a:lnTo>
                  <a:pt x="857250" y="619125"/>
                </a:lnTo>
                <a:close/>
              </a:path>
            </a:pathLst>
          </a:cu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2" name="Straight Arrow Connector 11"/>
          <p:cNvCxnSpPr/>
          <p:nvPr/>
        </p:nvCxnSpPr>
        <p:spPr>
          <a:xfrm>
            <a:off x="2647950" y="2686050"/>
            <a:ext cx="0" cy="923925"/>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95662" y="2686050"/>
            <a:ext cx="23813" cy="1200150"/>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143375" y="2686050"/>
            <a:ext cx="0" cy="923925"/>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19909" y="2288296"/>
            <a:ext cx="3948004" cy="461665"/>
          </a:xfrm>
          <a:prstGeom prst="rect">
            <a:avLst/>
          </a:prstGeom>
          <a:noFill/>
        </p:spPr>
        <p:txBody>
          <a:bodyPr wrap="none" rtlCol="0">
            <a:spAutoFit/>
          </a:bodyPr>
          <a:lstStyle/>
          <a:p>
            <a:r>
              <a:rPr lang="en-IE" sz="2400" b="1" dirty="0">
                <a:solidFill>
                  <a:srgbClr val="0070C0"/>
                </a:solidFill>
              </a:rPr>
              <a:t>1. </a:t>
            </a:r>
            <a:r>
              <a:rPr lang="en-IE" sz="2400" b="1" dirty="0"/>
              <a:t>Diffusion from atmosphere</a:t>
            </a:r>
            <a:endParaRPr lang="en-IE" sz="2000" b="1" dirty="0"/>
          </a:p>
        </p:txBody>
      </p:sp>
      <p:grpSp>
        <p:nvGrpSpPr>
          <p:cNvPr id="32" name="Group 31"/>
          <p:cNvGrpSpPr/>
          <p:nvPr/>
        </p:nvGrpSpPr>
        <p:grpSpPr>
          <a:xfrm>
            <a:off x="2437211" y="4327407"/>
            <a:ext cx="398152" cy="957444"/>
            <a:chOff x="204826" y="4632961"/>
            <a:chExt cx="526694" cy="1116786"/>
          </a:xfrm>
        </p:grpSpPr>
        <p:sp>
          <p:nvSpPr>
            <p:cNvPr id="33" name="Arc 32"/>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4" name="Freeform 33"/>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73" name="Group 72"/>
          <p:cNvGrpSpPr/>
          <p:nvPr/>
        </p:nvGrpSpPr>
        <p:grpSpPr>
          <a:xfrm>
            <a:off x="6521185" y="4113223"/>
            <a:ext cx="659587" cy="1166773"/>
            <a:chOff x="6414212" y="4354984"/>
            <a:chExt cx="659587" cy="1166773"/>
          </a:xfrm>
        </p:grpSpPr>
        <p:grpSp>
          <p:nvGrpSpPr>
            <p:cNvPr id="38" name="Group 37"/>
            <p:cNvGrpSpPr/>
            <p:nvPr/>
          </p:nvGrpSpPr>
          <p:grpSpPr>
            <a:xfrm>
              <a:off x="6547105" y="4354984"/>
              <a:ext cx="526694" cy="1116786"/>
              <a:chOff x="204826" y="4632961"/>
              <a:chExt cx="526694" cy="1116786"/>
            </a:xfrm>
          </p:grpSpPr>
          <p:sp>
            <p:nvSpPr>
              <p:cNvPr id="39" name="Arc 38"/>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0" name="Freeform 39"/>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41" name="Group 40"/>
            <p:cNvGrpSpPr/>
            <p:nvPr/>
          </p:nvGrpSpPr>
          <p:grpSpPr>
            <a:xfrm>
              <a:off x="6414212" y="4404971"/>
              <a:ext cx="526694" cy="1116786"/>
              <a:chOff x="204826" y="4632961"/>
              <a:chExt cx="526694" cy="1116786"/>
            </a:xfrm>
          </p:grpSpPr>
          <p:sp>
            <p:nvSpPr>
              <p:cNvPr id="42" name="Arc 41"/>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3" name="Freeform 42"/>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grpSp>
        <p:nvGrpSpPr>
          <p:cNvPr id="72" name="Group 71"/>
          <p:cNvGrpSpPr/>
          <p:nvPr/>
        </p:nvGrpSpPr>
        <p:grpSpPr>
          <a:xfrm>
            <a:off x="4715371" y="4696610"/>
            <a:ext cx="642519" cy="1118005"/>
            <a:chOff x="4723181" y="4856075"/>
            <a:chExt cx="642519" cy="1118005"/>
          </a:xfrm>
        </p:grpSpPr>
        <p:grpSp>
          <p:nvGrpSpPr>
            <p:cNvPr id="44" name="Group 43"/>
            <p:cNvGrpSpPr/>
            <p:nvPr/>
          </p:nvGrpSpPr>
          <p:grpSpPr>
            <a:xfrm>
              <a:off x="4723181" y="4857294"/>
              <a:ext cx="526694" cy="1116786"/>
              <a:chOff x="204826" y="4632961"/>
              <a:chExt cx="526694" cy="1116786"/>
            </a:xfrm>
          </p:grpSpPr>
          <p:sp>
            <p:nvSpPr>
              <p:cNvPr id="45" name="Arc 44"/>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6" name="Freeform 45"/>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47" name="Group 46"/>
            <p:cNvGrpSpPr/>
            <p:nvPr/>
          </p:nvGrpSpPr>
          <p:grpSpPr>
            <a:xfrm>
              <a:off x="4839006" y="4856075"/>
              <a:ext cx="526694" cy="1116786"/>
              <a:chOff x="204826" y="4632961"/>
              <a:chExt cx="526694" cy="1116786"/>
            </a:xfrm>
          </p:grpSpPr>
          <p:sp>
            <p:nvSpPr>
              <p:cNvPr id="48" name="Arc 47"/>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9" name="Freeform 48"/>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grpSp>
        <p:nvGrpSpPr>
          <p:cNvPr id="71" name="Group 70"/>
          <p:cNvGrpSpPr/>
          <p:nvPr/>
        </p:nvGrpSpPr>
        <p:grpSpPr>
          <a:xfrm>
            <a:off x="2031188" y="3738069"/>
            <a:ext cx="1465477" cy="1954986"/>
            <a:chOff x="1862938" y="3738069"/>
            <a:chExt cx="1633727" cy="2209188"/>
          </a:xfrm>
        </p:grpSpPr>
        <p:grpSp>
          <p:nvGrpSpPr>
            <p:cNvPr id="22" name="Group 21"/>
            <p:cNvGrpSpPr/>
            <p:nvPr/>
          </p:nvGrpSpPr>
          <p:grpSpPr>
            <a:xfrm>
              <a:off x="2362810" y="4581754"/>
              <a:ext cx="526694" cy="1116786"/>
              <a:chOff x="204826" y="4632961"/>
              <a:chExt cx="526694" cy="1116786"/>
            </a:xfrm>
          </p:grpSpPr>
          <p:sp>
            <p:nvSpPr>
              <p:cNvPr id="18" name="Arc 17"/>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0" name="Freeform 19"/>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23" name="Group 22"/>
            <p:cNvGrpSpPr/>
            <p:nvPr/>
          </p:nvGrpSpPr>
          <p:grpSpPr>
            <a:xfrm>
              <a:off x="2544470" y="4741469"/>
              <a:ext cx="526694" cy="1116786"/>
              <a:chOff x="204826" y="4632961"/>
              <a:chExt cx="526694" cy="1116786"/>
            </a:xfrm>
          </p:grpSpPr>
          <p:sp>
            <p:nvSpPr>
              <p:cNvPr id="24" name="Arc 23"/>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5" name="Freeform 24"/>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26" name="Group 25"/>
            <p:cNvGrpSpPr/>
            <p:nvPr/>
          </p:nvGrpSpPr>
          <p:grpSpPr>
            <a:xfrm>
              <a:off x="1921459" y="3899002"/>
              <a:ext cx="526694" cy="1116786"/>
              <a:chOff x="204826" y="4632961"/>
              <a:chExt cx="526694" cy="1116786"/>
            </a:xfrm>
          </p:grpSpPr>
          <p:sp>
            <p:nvSpPr>
              <p:cNvPr id="27" name="Arc 26"/>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8" name="Freeform 27"/>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29" name="Group 28"/>
            <p:cNvGrpSpPr/>
            <p:nvPr/>
          </p:nvGrpSpPr>
          <p:grpSpPr>
            <a:xfrm>
              <a:off x="2476196" y="4621989"/>
              <a:ext cx="526694" cy="1116786"/>
              <a:chOff x="204826" y="4632961"/>
              <a:chExt cx="526694" cy="1116786"/>
            </a:xfrm>
          </p:grpSpPr>
          <p:sp>
            <p:nvSpPr>
              <p:cNvPr id="30" name="Arc 29"/>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1" name="Freeform 30"/>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35" name="Group 34"/>
            <p:cNvGrpSpPr/>
            <p:nvPr/>
          </p:nvGrpSpPr>
          <p:grpSpPr>
            <a:xfrm>
              <a:off x="2159204" y="4231845"/>
              <a:ext cx="526694" cy="1116786"/>
              <a:chOff x="204826" y="4632961"/>
              <a:chExt cx="526694" cy="1116786"/>
            </a:xfrm>
          </p:grpSpPr>
          <p:sp>
            <p:nvSpPr>
              <p:cNvPr id="36" name="Arc 35"/>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7" name="Freeform 36"/>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50" name="Group 49"/>
            <p:cNvGrpSpPr/>
            <p:nvPr/>
          </p:nvGrpSpPr>
          <p:grpSpPr>
            <a:xfrm>
              <a:off x="2969971" y="4830471"/>
              <a:ext cx="526694" cy="1116786"/>
              <a:chOff x="204826" y="4632961"/>
              <a:chExt cx="526694" cy="1116786"/>
            </a:xfrm>
          </p:grpSpPr>
          <p:sp>
            <p:nvSpPr>
              <p:cNvPr id="51" name="Arc 50"/>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2" name="Freeform 51"/>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53" name="Group 52"/>
            <p:cNvGrpSpPr/>
            <p:nvPr/>
          </p:nvGrpSpPr>
          <p:grpSpPr>
            <a:xfrm>
              <a:off x="2668829" y="4763416"/>
              <a:ext cx="526694" cy="1116786"/>
              <a:chOff x="204826" y="4632961"/>
              <a:chExt cx="526694" cy="1116786"/>
            </a:xfrm>
          </p:grpSpPr>
          <p:sp>
            <p:nvSpPr>
              <p:cNvPr id="54" name="Arc 53"/>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5" name="Freeform 54"/>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56" name="Group 55"/>
            <p:cNvGrpSpPr/>
            <p:nvPr/>
          </p:nvGrpSpPr>
          <p:grpSpPr>
            <a:xfrm>
              <a:off x="1862938" y="3738069"/>
              <a:ext cx="526694" cy="1116786"/>
              <a:chOff x="204826" y="4632961"/>
              <a:chExt cx="526694" cy="1116786"/>
            </a:xfrm>
          </p:grpSpPr>
          <p:sp>
            <p:nvSpPr>
              <p:cNvPr id="57" name="Arc 56"/>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8" name="Freeform 57"/>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sp>
        <p:nvSpPr>
          <p:cNvPr id="59" name="TextBox 58"/>
          <p:cNvSpPr txBox="1"/>
          <p:nvPr/>
        </p:nvSpPr>
        <p:spPr>
          <a:xfrm>
            <a:off x="3604565" y="3648109"/>
            <a:ext cx="1140740" cy="523220"/>
          </a:xfrm>
          <a:prstGeom prst="rect">
            <a:avLst/>
          </a:prstGeom>
          <a:noFill/>
          <a:ln>
            <a:noFill/>
          </a:ln>
        </p:spPr>
        <p:txBody>
          <a:bodyPr wrap="square" rtlCol="0">
            <a:spAutoFit/>
          </a:bodyPr>
          <a:lstStyle/>
          <a:p>
            <a:r>
              <a:rPr lang="en-IE" sz="2800" dirty="0"/>
              <a:t>O</a:t>
            </a:r>
            <a:r>
              <a:rPr lang="en-IE" sz="2800" baseline="-25000" dirty="0"/>
              <a:t>2</a:t>
            </a:r>
          </a:p>
        </p:txBody>
      </p:sp>
      <p:cxnSp>
        <p:nvCxnSpPr>
          <p:cNvPr id="61" name="Straight Arrow Connector 60"/>
          <p:cNvCxnSpPr/>
          <p:nvPr/>
        </p:nvCxnSpPr>
        <p:spPr>
          <a:xfrm flipV="1">
            <a:off x="3284525" y="4323283"/>
            <a:ext cx="314553" cy="38770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3151633" y="4197706"/>
            <a:ext cx="314553" cy="38770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4125772" y="4257446"/>
            <a:ext cx="541325" cy="51084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1951" y="4105083"/>
            <a:ext cx="2717883" cy="2308324"/>
          </a:xfrm>
          <a:prstGeom prst="rect">
            <a:avLst/>
          </a:prstGeom>
          <a:noFill/>
        </p:spPr>
        <p:txBody>
          <a:bodyPr wrap="square" rtlCol="0">
            <a:spAutoFit/>
          </a:bodyPr>
          <a:lstStyle/>
          <a:p>
            <a:r>
              <a:rPr lang="en-IE" sz="2400" b="1" dirty="0">
                <a:solidFill>
                  <a:srgbClr val="0070C0"/>
                </a:solidFill>
              </a:rPr>
              <a:t>2. </a:t>
            </a:r>
            <a:r>
              <a:rPr lang="en-IE" sz="2400" b="1" dirty="0"/>
              <a:t>Photosynthesis by aquatic plants and algae.....but at night plants will remove O</a:t>
            </a:r>
            <a:r>
              <a:rPr lang="en-IE" sz="2400" b="1" baseline="-25000" dirty="0"/>
              <a:t>2</a:t>
            </a:r>
            <a:r>
              <a:rPr lang="en-IE" sz="2400" b="1" dirty="0"/>
              <a:t> in respiration</a:t>
            </a:r>
            <a:endParaRPr lang="en-IE" sz="2000" b="1" dirty="0"/>
          </a:p>
        </p:txBody>
      </p:sp>
      <p:sp>
        <p:nvSpPr>
          <p:cNvPr id="69" name="Freeform 68"/>
          <p:cNvSpPr/>
          <p:nvPr/>
        </p:nvSpPr>
        <p:spPr>
          <a:xfrm>
            <a:off x="7382215" y="2723114"/>
            <a:ext cx="1016813" cy="273746"/>
          </a:xfrm>
          <a:custGeom>
            <a:avLst/>
            <a:gdLst>
              <a:gd name="connsiteX0" fmla="*/ 0 w 1016813"/>
              <a:gd name="connsiteY0" fmla="*/ 273746 h 273746"/>
              <a:gd name="connsiteX1" fmla="*/ 21945 w 1016813"/>
              <a:gd name="connsiteY1" fmla="*/ 266431 h 273746"/>
              <a:gd name="connsiteX2" fmla="*/ 51206 w 1016813"/>
              <a:gd name="connsiteY2" fmla="*/ 259116 h 273746"/>
              <a:gd name="connsiteX3" fmla="*/ 95097 w 1016813"/>
              <a:gd name="connsiteY3" fmla="*/ 244485 h 273746"/>
              <a:gd name="connsiteX4" fmla="*/ 124358 w 1016813"/>
              <a:gd name="connsiteY4" fmla="*/ 215225 h 273746"/>
              <a:gd name="connsiteX5" fmla="*/ 138989 w 1016813"/>
              <a:gd name="connsiteY5" fmla="*/ 200594 h 273746"/>
              <a:gd name="connsiteX6" fmla="*/ 204825 w 1016813"/>
              <a:gd name="connsiteY6" fmla="*/ 185964 h 273746"/>
              <a:gd name="connsiteX7" fmla="*/ 416966 w 1016813"/>
              <a:gd name="connsiteY7" fmla="*/ 185964 h 273746"/>
              <a:gd name="connsiteX8" fmla="*/ 431597 w 1016813"/>
              <a:gd name="connsiteY8" fmla="*/ 171333 h 273746"/>
              <a:gd name="connsiteX9" fmla="*/ 475488 w 1016813"/>
              <a:gd name="connsiteY9" fmla="*/ 156703 h 273746"/>
              <a:gd name="connsiteX10" fmla="*/ 519379 w 1016813"/>
              <a:gd name="connsiteY10" fmla="*/ 142073 h 273746"/>
              <a:gd name="connsiteX11" fmla="*/ 541325 w 1016813"/>
              <a:gd name="connsiteY11" fmla="*/ 134757 h 273746"/>
              <a:gd name="connsiteX12" fmla="*/ 563270 w 1016813"/>
              <a:gd name="connsiteY12" fmla="*/ 127442 h 273746"/>
              <a:gd name="connsiteX13" fmla="*/ 614477 w 1016813"/>
              <a:gd name="connsiteY13" fmla="*/ 90866 h 273746"/>
              <a:gd name="connsiteX14" fmla="*/ 680313 w 1016813"/>
              <a:gd name="connsiteY14" fmla="*/ 54290 h 273746"/>
              <a:gd name="connsiteX15" fmla="*/ 702259 w 1016813"/>
              <a:gd name="connsiteY15" fmla="*/ 46975 h 273746"/>
              <a:gd name="connsiteX16" fmla="*/ 724205 w 1016813"/>
              <a:gd name="connsiteY16" fmla="*/ 39660 h 273746"/>
              <a:gd name="connsiteX17" fmla="*/ 738835 w 1016813"/>
              <a:gd name="connsiteY17" fmla="*/ 25029 h 273746"/>
              <a:gd name="connsiteX18" fmla="*/ 760781 w 1016813"/>
              <a:gd name="connsiteY18" fmla="*/ 17714 h 273746"/>
              <a:gd name="connsiteX19" fmla="*/ 965606 w 1016813"/>
              <a:gd name="connsiteY19" fmla="*/ 10399 h 273746"/>
              <a:gd name="connsiteX20" fmla="*/ 1016813 w 1016813"/>
              <a:gd name="connsiteY20" fmla="*/ 3084 h 27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6813" h="273746">
                <a:moveTo>
                  <a:pt x="0" y="273746"/>
                </a:moveTo>
                <a:cubicBezTo>
                  <a:pt x="7315" y="271308"/>
                  <a:pt x="14531" y="268549"/>
                  <a:pt x="21945" y="266431"/>
                </a:cubicBezTo>
                <a:cubicBezTo>
                  <a:pt x="31612" y="263669"/>
                  <a:pt x="41576" y="262005"/>
                  <a:pt x="51206" y="259116"/>
                </a:cubicBezTo>
                <a:cubicBezTo>
                  <a:pt x="65977" y="254685"/>
                  <a:pt x="95097" y="244485"/>
                  <a:pt x="95097" y="244485"/>
                </a:cubicBezTo>
                <a:cubicBezTo>
                  <a:pt x="108104" y="205471"/>
                  <a:pt x="91846" y="234733"/>
                  <a:pt x="124358" y="215225"/>
                </a:cubicBezTo>
                <a:cubicBezTo>
                  <a:pt x="130272" y="211676"/>
                  <a:pt x="133075" y="204143"/>
                  <a:pt x="138989" y="200594"/>
                </a:cubicBezTo>
                <a:cubicBezTo>
                  <a:pt x="152841" y="192283"/>
                  <a:pt x="195962" y="187441"/>
                  <a:pt x="204825" y="185964"/>
                </a:cubicBezTo>
                <a:cubicBezTo>
                  <a:pt x="246525" y="188049"/>
                  <a:pt x="359874" y="201535"/>
                  <a:pt x="416966" y="185964"/>
                </a:cubicBezTo>
                <a:cubicBezTo>
                  <a:pt x="423620" y="184149"/>
                  <a:pt x="425428" y="174417"/>
                  <a:pt x="431597" y="171333"/>
                </a:cubicBezTo>
                <a:cubicBezTo>
                  <a:pt x="445391" y="164436"/>
                  <a:pt x="460858" y="161580"/>
                  <a:pt x="475488" y="156703"/>
                </a:cubicBezTo>
                <a:lnTo>
                  <a:pt x="519379" y="142073"/>
                </a:lnTo>
                <a:lnTo>
                  <a:pt x="541325" y="134757"/>
                </a:lnTo>
                <a:lnTo>
                  <a:pt x="563270" y="127442"/>
                </a:lnTo>
                <a:cubicBezTo>
                  <a:pt x="597984" y="92728"/>
                  <a:pt x="579445" y="102543"/>
                  <a:pt x="614477" y="90866"/>
                </a:cubicBezTo>
                <a:cubicBezTo>
                  <a:pt x="647326" y="58017"/>
                  <a:pt x="626609" y="72192"/>
                  <a:pt x="680313" y="54290"/>
                </a:cubicBezTo>
                <a:lnTo>
                  <a:pt x="702259" y="46975"/>
                </a:lnTo>
                <a:lnTo>
                  <a:pt x="724205" y="39660"/>
                </a:lnTo>
                <a:cubicBezTo>
                  <a:pt x="729082" y="34783"/>
                  <a:pt x="732921" y="28577"/>
                  <a:pt x="738835" y="25029"/>
                </a:cubicBezTo>
                <a:cubicBezTo>
                  <a:pt x="745447" y="21062"/>
                  <a:pt x="753086" y="18210"/>
                  <a:pt x="760781" y="17714"/>
                </a:cubicBezTo>
                <a:cubicBezTo>
                  <a:pt x="828958" y="13316"/>
                  <a:pt x="897331" y="12837"/>
                  <a:pt x="965606" y="10399"/>
                </a:cubicBezTo>
                <a:cubicBezTo>
                  <a:pt x="996805" y="0"/>
                  <a:pt x="979841" y="3084"/>
                  <a:pt x="1016813" y="30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0" name="Freeform 69"/>
          <p:cNvSpPr/>
          <p:nvPr/>
        </p:nvSpPr>
        <p:spPr>
          <a:xfrm>
            <a:off x="420624" y="2662655"/>
            <a:ext cx="1243584" cy="394664"/>
          </a:xfrm>
          <a:custGeom>
            <a:avLst/>
            <a:gdLst>
              <a:gd name="connsiteX0" fmla="*/ 1243584 w 1243584"/>
              <a:gd name="connsiteY0" fmla="*/ 394664 h 394664"/>
              <a:gd name="connsiteX1" fmla="*/ 1089965 w 1243584"/>
              <a:gd name="connsiteY1" fmla="*/ 387348 h 394664"/>
              <a:gd name="connsiteX2" fmla="*/ 987552 w 1243584"/>
              <a:gd name="connsiteY2" fmla="*/ 365403 h 394664"/>
              <a:gd name="connsiteX3" fmla="*/ 885140 w 1243584"/>
              <a:gd name="connsiteY3" fmla="*/ 350772 h 394664"/>
              <a:gd name="connsiteX4" fmla="*/ 841248 w 1243584"/>
              <a:gd name="connsiteY4" fmla="*/ 336142 h 394664"/>
              <a:gd name="connsiteX5" fmla="*/ 797357 w 1243584"/>
              <a:gd name="connsiteY5" fmla="*/ 321512 h 394664"/>
              <a:gd name="connsiteX6" fmla="*/ 746151 w 1243584"/>
              <a:gd name="connsiteY6" fmla="*/ 306881 h 394664"/>
              <a:gd name="connsiteX7" fmla="*/ 709575 w 1243584"/>
              <a:gd name="connsiteY7" fmla="*/ 292251 h 394664"/>
              <a:gd name="connsiteX8" fmla="*/ 658368 w 1243584"/>
              <a:gd name="connsiteY8" fmla="*/ 284936 h 394664"/>
              <a:gd name="connsiteX9" fmla="*/ 380391 w 1243584"/>
              <a:gd name="connsiteY9" fmla="*/ 284936 h 394664"/>
              <a:gd name="connsiteX10" fmla="*/ 358445 w 1243584"/>
              <a:gd name="connsiteY10" fmla="*/ 270305 h 394664"/>
              <a:gd name="connsiteX11" fmla="*/ 336500 w 1243584"/>
              <a:gd name="connsiteY11" fmla="*/ 262990 h 394664"/>
              <a:gd name="connsiteX12" fmla="*/ 299924 w 1243584"/>
              <a:gd name="connsiteY12" fmla="*/ 233729 h 394664"/>
              <a:gd name="connsiteX13" fmla="*/ 277978 w 1243584"/>
              <a:gd name="connsiteY13" fmla="*/ 226414 h 394664"/>
              <a:gd name="connsiteX14" fmla="*/ 256032 w 1243584"/>
              <a:gd name="connsiteY14" fmla="*/ 204468 h 394664"/>
              <a:gd name="connsiteX15" fmla="*/ 234087 w 1243584"/>
              <a:gd name="connsiteY15" fmla="*/ 197153 h 394664"/>
              <a:gd name="connsiteX16" fmla="*/ 197511 w 1243584"/>
              <a:gd name="connsiteY16" fmla="*/ 138632 h 394664"/>
              <a:gd name="connsiteX17" fmla="*/ 182880 w 1243584"/>
              <a:gd name="connsiteY17" fmla="*/ 124001 h 394664"/>
              <a:gd name="connsiteX18" fmla="*/ 0 w 1243584"/>
              <a:gd name="connsiteY18" fmla="*/ 58164 h 39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3584" h="394664">
                <a:moveTo>
                  <a:pt x="1243584" y="394664"/>
                </a:moveTo>
                <a:cubicBezTo>
                  <a:pt x="1192378" y="392225"/>
                  <a:pt x="1140991" y="392286"/>
                  <a:pt x="1089965" y="387348"/>
                </a:cubicBezTo>
                <a:cubicBezTo>
                  <a:pt x="934628" y="372315"/>
                  <a:pt x="1070179" y="378115"/>
                  <a:pt x="987552" y="365403"/>
                </a:cubicBezTo>
                <a:cubicBezTo>
                  <a:pt x="944492" y="358778"/>
                  <a:pt x="923584" y="361257"/>
                  <a:pt x="885140" y="350772"/>
                </a:cubicBezTo>
                <a:cubicBezTo>
                  <a:pt x="870261" y="346714"/>
                  <a:pt x="855879" y="341019"/>
                  <a:pt x="841248" y="336142"/>
                </a:cubicBezTo>
                <a:lnTo>
                  <a:pt x="797357" y="321512"/>
                </a:lnTo>
                <a:cubicBezTo>
                  <a:pt x="728220" y="298467"/>
                  <a:pt x="802479" y="328004"/>
                  <a:pt x="746151" y="306881"/>
                </a:cubicBezTo>
                <a:cubicBezTo>
                  <a:pt x="733856" y="302270"/>
                  <a:pt x="722314" y="295436"/>
                  <a:pt x="709575" y="292251"/>
                </a:cubicBezTo>
                <a:cubicBezTo>
                  <a:pt x="692847" y="288069"/>
                  <a:pt x="675437" y="287374"/>
                  <a:pt x="658368" y="284936"/>
                </a:cubicBezTo>
                <a:cubicBezTo>
                  <a:pt x="654955" y="285050"/>
                  <a:pt x="448235" y="303439"/>
                  <a:pt x="380391" y="284936"/>
                </a:cubicBezTo>
                <a:cubicBezTo>
                  <a:pt x="371909" y="282623"/>
                  <a:pt x="366309" y="274237"/>
                  <a:pt x="358445" y="270305"/>
                </a:cubicBezTo>
                <a:cubicBezTo>
                  <a:pt x="351548" y="266857"/>
                  <a:pt x="343397" y="266438"/>
                  <a:pt x="336500" y="262990"/>
                </a:cubicBezTo>
                <a:cubicBezTo>
                  <a:pt x="248653" y="219067"/>
                  <a:pt x="367966" y="274555"/>
                  <a:pt x="299924" y="233729"/>
                </a:cubicBezTo>
                <a:cubicBezTo>
                  <a:pt x="293312" y="229762"/>
                  <a:pt x="285293" y="228852"/>
                  <a:pt x="277978" y="226414"/>
                </a:cubicBezTo>
                <a:cubicBezTo>
                  <a:pt x="270663" y="219099"/>
                  <a:pt x="264640" y="210207"/>
                  <a:pt x="256032" y="204468"/>
                </a:cubicBezTo>
                <a:cubicBezTo>
                  <a:pt x="249616" y="200191"/>
                  <a:pt x="240011" y="202089"/>
                  <a:pt x="234087" y="197153"/>
                </a:cubicBezTo>
                <a:cubicBezTo>
                  <a:pt x="210123" y="177183"/>
                  <a:pt x="213546" y="162685"/>
                  <a:pt x="197511" y="138632"/>
                </a:cubicBezTo>
                <a:cubicBezTo>
                  <a:pt x="193685" y="132893"/>
                  <a:pt x="187757" y="128878"/>
                  <a:pt x="182880" y="124001"/>
                </a:cubicBezTo>
                <a:cubicBezTo>
                  <a:pt x="169103" y="0"/>
                  <a:pt x="197646" y="58164"/>
                  <a:pt x="0" y="5816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6" name="TextBox 75"/>
          <p:cNvSpPr txBox="1"/>
          <p:nvPr/>
        </p:nvSpPr>
        <p:spPr>
          <a:xfrm>
            <a:off x="3419475" y="5683512"/>
            <a:ext cx="5724525" cy="1200329"/>
          </a:xfrm>
          <a:prstGeom prst="rect">
            <a:avLst/>
          </a:prstGeom>
          <a:noFill/>
        </p:spPr>
        <p:txBody>
          <a:bodyPr wrap="square" rtlCol="0">
            <a:spAutoFit/>
          </a:bodyPr>
          <a:lstStyle/>
          <a:p>
            <a:r>
              <a:rPr lang="en-IE" sz="2400" dirty="0"/>
              <a:t>O</a:t>
            </a:r>
            <a:r>
              <a:rPr lang="en-IE" sz="2400" baseline="-25000" dirty="0"/>
              <a:t>2</a:t>
            </a:r>
            <a:r>
              <a:rPr lang="en-IE" sz="2400" dirty="0"/>
              <a:t> is being constantly used up in respiration by animals, plants and especially micro-organisms that break down organic matter. </a:t>
            </a:r>
          </a:p>
        </p:txBody>
      </p:sp>
      <p:sp>
        <p:nvSpPr>
          <p:cNvPr id="62" name="Slide Number Placeholder 61"/>
          <p:cNvSpPr>
            <a:spLocks noGrp="1"/>
          </p:cNvSpPr>
          <p:nvPr>
            <p:ph type="sldNum" sz="quarter" idx="12"/>
          </p:nvPr>
        </p:nvSpPr>
        <p:spPr/>
        <p:txBody>
          <a:bodyPr/>
          <a:lstStyle/>
          <a:p>
            <a:fld id="{496B6A5C-BCA4-46CC-B9D2-1A807C7011A4}" type="slidenum">
              <a:rPr lang="en-IE" smtClean="0"/>
              <a:pPr/>
              <a:t>5</a:t>
            </a:fld>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extLst>
              <p:ext uri="{D42A27DB-BD31-4B8C-83A1-F6EECF244321}">
                <p14:modId xmlns:p14="http://schemas.microsoft.com/office/powerpoint/2010/main" val="2420912759"/>
              </p:ext>
            </p:extLst>
          </p:nvPr>
        </p:nvGraphicFramePr>
        <p:xfrm>
          <a:off x="381000" y="1730375"/>
          <a:ext cx="8382000" cy="5149850"/>
        </p:xfrm>
        <a:graphic>
          <a:graphicData uri="http://schemas.openxmlformats.org/presentationml/2006/ole">
            <mc:AlternateContent xmlns:mc="http://schemas.openxmlformats.org/markup-compatibility/2006">
              <mc:Choice xmlns:v="urn:schemas-microsoft-com:vml" Requires="v">
                <p:oleObj name="Prism 5" r:id="rId3" imgW="5404320" imgH="3392280" progId="Prism5.Document">
                  <p:embed/>
                </p:oleObj>
              </mc:Choice>
              <mc:Fallback>
                <p:oleObj name="Prism 5" r:id="rId3" imgW="5404320" imgH="3392280" progId="Prism5.Document">
                  <p:embed/>
                  <p:pic>
                    <p:nvPicPr>
                      <p:cNvPr id="10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30375"/>
                        <a:ext cx="8382000" cy="514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381000" y="63936"/>
            <a:ext cx="2926763" cy="646331"/>
          </a:xfrm>
          <a:prstGeom prst="rect">
            <a:avLst/>
          </a:prstGeom>
          <a:noFill/>
        </p:spPr>
        <p:txBody>
          <a:bodyPr wrap="none" rtlCol="0">
            <a:spAutoFit/>
          </a:bodyPr>
          <a:lstStyle/>
          <a:p>
            <a:pPr algn="ctr"/>
            <a:r>
              <a:rPr lang="en-IE" sz="3600" b="1" dirty="0">
                <a:solidFill>
                  <a:schemeClr val="tx2"/>
                </a:solidFill>
              </a:rPr>
              <a:t>Oxygen is key!</a:t>
            </a:r>
          </a:p>
        </p:txBody>
      </p:sp>
      <p:sp>
        <p:nvSpPr>
          <p:cNvPr id="5" name="TextBox 4"/>
          <p:cNvSpPr txBox="1"/>
          <p:nvPr/>
        </p:nvSpPr>
        <p:spPr>
          <a:xfrm>
            <a:off x="381000" y="853655"/>
            <a:ext cx="8219303" cy="954107"/>
          </a:xfrm>
          <a:prstGeom prst="rect">
            <a:avLst/>
          </a:prstGeom>
          <a:noFill/>
        </p:spPr>
        <p:txBody>
          <a:bodyPr wrap="square" rtlCol="0">
            <a:spAutoFit/>
          </a:bodyPr>
          <a:lstStyle/>
          <a:p>
            <a:pPr>
              <a:buFont typeface="Arial" pitchFamily="34" charset="0"/>
              <a:buChar char="•"/>
            </a:pPr>
            <a:r>
              <a:rPr lang="en-IE" sz="2800" dirty="0"/>
              <a:t>The amount of O</a:t>
            </a:r>
            <a:r>
              <a:rPr lang="en-IE" sz="2800" baseline="-25000" dirty="0"/>
              <a:t>2</a:t>
            </a:r>
            <a:r>
              <a:rPr lang="en-IE" sz="2800" dirty="0"/>
              <a:t> dissolved in water (the O</a:t>
            </a:r>
            <a:r>
              <a:rPr lang="en-IE" sz="2800" baseline="-25000" dirty="0"/>
              <a:t>2</a:t>
            </a:r>
            <a:r>
              <a:rPr lang="en-IE" sz="2800" dirty="0"/>
              <a:t> solubility) depends on water temperature.</a:t>
            </a:r>
          </a:p>
        </p:txBody>
      </p:sp>
      <p:sp>
        <p:nvSpPr>
          <p:cNvPr id="6" name="TextBox 5"/>
          <p:cNvSpPr txBox="1"/>
          <p:nvPr/>
        </p:nvSpPr>
        <p:spPr>
          <a:xfrm>
            <a:off x="2666815" y="2095129"/>
            <a:ext cx="5403055" cy="1569660"/>
          </a:xfrm>
          <a:prstGeom prst="rect">
            <a:avLst/>
          </a:prstGeom>
          <a:solidFill>
            <a:schemeClr val="bg1"/>
          </a:solidFill>
        </p:spPr>
        <p:txBody>
          <a:bodyPr wrap="square" rtlCol="0">
            <a:spAutoFit/>
          </a:bodyPr>
          <a:lstStyle/>
          <a:p>
            <a:pPr marL="92075" indent="-92075">
              <a:buFont typeface="Arial" pitchFamily="34" charset="0"/>
              <a:buChar char="•"/>
            </a:pPr>
            <a:r>
              <a:rPr lang="en-IE" sz="2400" dirty="0"/>
              <a:t>Warmer water holds less O</a:t>
            </a:r>
            <a:r>
              <a:rPr lang="en-IE" sz="2400" baseline="-25000" dirty="0"/>
              <a:t>2</a:t>
            </a:r>
            <a:r>
              <a:rPr lang="en-IE" sz="2400" dirty="0"/>
              <a:t> than cold water. At 16˚C, there is roughly 10 mg of O</a:t>
            </a:r>
            <a:r>
              <a:rPr lang="en-IE" sz="2400" baseline="-25000" dirty="0"/>
              <a:t>2 </a:t>
            </a:r>
            <a:r>
              <a:rPr lang="en-IE" sz="2400" dirty="0"/>
              <a:t>in every litre of water.  At 30˚C this is reduced by ¼.</a:t>
            </a:r>
          </a:p>
        </p:txBody>
      </p:sp>
      <p:sp>
        <p:nvSpPr>
          <p:cNvPr id="8" name="TextBox 7"/>
          <p:cNvSpPr txBox="1"/>
          <p:nvPr/>
        </p:nvSpPr>
        <p:spPr>
          <a:xfrm>
            <a:off x="4313401" y="3772549"/>
            <a:ext cx="3908097" cy="707886"/>
          </a:xfrm>
          <a:prstGeom prst="rect">
            <a:avLst/>
          </a:prstGeom>
          <a:noFill/>
        </p:spPr>
        <p:txBody>
          <a:bodyPr wrap="square" rtlCol="0">
            <a:spAutoFit/>
          </a:bodyPr>
          <a:lstStyle/>
          <a:p>
            <a:pPr>
              <a:buFont typeface="Arial" pitchFamily="34" charset="0"/>
              <a:buChar char="•"/>
            </a:pPr>
            <a:r>
              <a:rPr lang="en-IE" sz="2000" dirty="0">
                <a:solidFill>
                  <a:srgbClr val="FF0000"/>
                </a:solidFill>
              </a:rPr>
              <a:t>Warm summers can be tough for animals that need high levels of O</a:t>
            </a:r>
            <a:r>
              <a:rPr lang="en-IE" sz="2000" baseline="-25000" dirty="0">
                <a:solidFill>
                  <a:srgbClr val="FF0000"/>
                </a:solidFill>
              </a:rPr>
              <a:t>2</a:t>
            </a:r>
            <a:r>
              <a:rPr lang="en-IE" sz="2000" dirty="0"/>
              <a:t>!</a:t>
            </a:r>
          </a:p>
        </p:txBody>
      </p:sp>
      <p:sp>
        <p:nvSpPr>
          <p:cNvPr id="9" name="Oval 8"/>
          <p:cNvSpPr/>
          <p:nvPr/>
        </p:nvSpPr>
        <p:spPr>
          <a:xfrm>
            <a:off x="3888282" y="4304979"/>
            <a:ext cx="285750" cy="238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267450" y="5289166"/>
            <a:ext cx="285750" cy="238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Slide Number Placeholder 10"/>
          <p:cNvSpPr>
            <a:spLocks noGrp="1"/>
          </p:cNvSpPr>
          <p:nvPr>
            <p:ph type="sldNum" sz="quarter" idx="12"/>
          </p:nvPr>
        </p:nvSpPr>
        <p:spPr/>
        <p:txBody>
          <a:bodyPr/>
          <a:lstStyle/>
          <a:p>
            <a:fld id="{496B6A5C-BCA4-46CC-B9D2-1A807C7011A4}" type="slidenum">
              <a:rPr lang="en-IE" smtClean="0"/>
              <a:pPr/>
              <a:t>6</a:t>
            </a:fld>
            <a:endParaRPr lang="en-I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cstate="print"/>
          <a:srcRect l="1974" t="932" r="1316" b="15647"/>
          <a:stretch>
            <a:fillRect/>
          </a:stretch>
        </p:blipFill>
        <p:spPr bwMode="auto">
          <a:xfrm>
            <a:off x="209860" y="1578636"/>
            <a:ext cx="8724280" cy="5046452"/>
          </a:xfrm>
          <a:prstGeom prst="rect">
            <a:avLst/>
          </a:prstGeom>
          <a:noFill/>
          <a:ln w="9525">
            <a:noFill/>
            <a:miter lim="800000"/>
            <a:headEnd/>
            <a:tailEnd/>
          </a:ln>
          <a:effectLst/>
        </p:spPr>
      </p:pic>
      <p:grpSp>
        <p:nvGrpSpPr>
          <p:cNvPr id="5" name="Group 13"/>
          <p:cNvGrpSpPr/>
          <p:nvPr/>
        </p:nvGrpSpPr>
        <p:grpSpPr>
          <a:xfrm>
            <a:off x="1166166" y="1822360"/>
            <a:ext cx="7393372" cy="3751739"/>
            <a:chOff x="1875927" y="3011642"/>
            <a:chExt cx="3562746" cy="1824687"/>
          </a:xfrm>
        </p:grpSpPr>
        <p:sp>
          <p:nvSpPr>
            <p:cNvPr id="11" name="TextBox 10"/>
            <p:cNvSpPr txBox="1"/>
            <p:nvPr/>
          </p:nvSpPr>
          <p:spPr>
            <a:xfrm>
              <a:off x="3881223" y="4671671"/>
              <a:ext cx="367540" cy="164658"/>
            </a:xfrm>
            <a:prstGeom prst="rect">
              <a:avLst/>
            </a:prstGeom>
            <a:noFill/>
          </p:spPr>
          <p:txBody>
            <a:bodyPr wrap="square" rtlCol="0">
              <a:spAutoFit/>
            </a:bodyPr>
            <a:lstStyle/>
            <a:p>
              <a:r>
                <a:rPr lang="en-IE" sz="1600" dirty="0"/>
                <a:t>6am</a:t>
              </a:r>
            </a:p>
          </p:txBody>
        </p:sp>
        <p:sp>
          <p:nvSpPr>
            <p:cNvPr id="12" name="TextBox 11"/>
            <p:cNvSpPr txBox="1"/>
            <p:nvPr/>
          </p:nvSpPr>
          <p:spPr>
            <a:xfrm>
              <a:off x="1875927" y="3011642"/>
              <a:ext cx="295935" cy="164658"/>
            </a:xfrm>
            <a:prstGeom prst="rect">
              <a:avLst/>
            </a:prstGeom>
            <a:noFill/>
          </p:spPr>
          <p:txBody>
            <a:bodyPr wrap="square" rtlCol="0">
              <a:spAutoFit/>
            </a:bodyPr>
            <a:lstStyle/>
            <a:p>
              <a:r>
                <a:rPr lang="en-IE" sz="1600" dirty="0"/>
                <a:t>4pm</a:t>
              </a:r>
            </a:p>
          </p:txBody>
        </p:sp>
        <p:sp>
          <p:nvSpPr>
            <p:cNvPr id="13" name="TextBox 12"/>
            <p:cNvSpPr txBox="1"/>
            <p:nvPr/>
          </p:nvSpPr>
          <p:spPr>
            <a:xfrm>
              <a:off x="5168929" y="3015681"/>
              <a:ext cx="269744" cy="164658"/>
            </a:xfrm>
            <a:prstGeom prst="rect">
              <a:avLst/>
            </a:prstGeom>
            <a:noFill/>
          </p:spPr>
          <p:txBody>
            <a:bodyPr wrap="none" rtlCol="0">
              <a:spAutoFit/>
            </a:bodyPr>
            <a:lstStyle/>
            <a:p>
              <a:r>
                <a:rPr lang="en-IE" sz="1600" dirty="0"/>
                <a:t>4pm</a:t>
              </a:r>
            </a:p>
          </p:txBody>
        </p:sp>
      </p:grpSp>
      <p:pic>
        <p:nvPicPr>
          <p:cNvPr id="16" name="Picture 15" descr="Sun.jpg"/>
          <p:cNvPicPr>
            <a:picLocks noChangeAspect="1"/>
          </p:cNvPicPr>
          <p:nvPr/>
        </p:nvPicPr>
        <p:blipFill>
          <a:blip r:embed="rId4" cstate="print"/>
          <a:stretch>
            <a:fillRect/>
          </a:stretch>
        </p:blipFill>
        <p:spPr>
          <a:xfrm>
            <a:off x="1564568" y="3700732"/>
            <a:ext cx="827913" cy="827913"/>
          </a:xfrm>
          <a:prstGeom prst="rect">
            <a:avLst/>
          </a:prstGeom>
          <a:noFill/>
        </p:spPr>
      </p:pic>
      <p:pic>
        <p:nvPicPr>
          <p:cNvPr id="17" name="Picture 16" descr="Sun.jpg"/>
          <p:cNvPicPr>
            <a:picLocks noChangeAspect="1"/>
          </p:cNvPicPr>
          <p:nvPr/>
        </p:nvPicPr>
        <p:blipFill>
          <a:blip r:embed="rId5" cstate="print"/>
          <a:stretch>
            <a:fillRect/>
          </a:stretch>
        </p:blipFill>
        <p:spPr>
          <a:xfrm>
            <a:off x="7675497" y="3631722"/>
            <a:ext cx="885063" cy="885063"/>
          </a:xfrm>
          <a:prstGeom prst="rect">
            <a:avLst/>
          </a:prstGeom>
          <a:solidFill>
            <a:schemeClr val="tx2">
              <a:lumMod val="20000"/>
              <a:lumOff val="80000"/>
            </a:schemeClr>
          </a:solidFill>
        </p:spPr>
      </p:pic>
      <p:pic>
        <p:nvPicPr>
          <p:cNvPr id="18" name="Picture 17" descr="Moon.png"/>
          <p:cNvPicPr>
            <a:picLocks noChangeAspect="1"/>
          </p:cNvPicPr>
          <p:nvPr/>
        </p:nvPicPr>
        <p:blipFill>
          <a:blip r:embed="rId6" cstate="print"/>
          <a:stretch>
            <a:fillRect/>
          </a:stretch>
        </p:blipFill>
        <p:spPr>
          <a:xfrm>
            <a:off x="4114228" y="2064019"/>
            <a:ext cx="915543" cy="915543"/>
          </a:xfrm>
          <a:prstGeom prst="rect">
            <a:avLst/>
          </a:prstGeom>
        </p:spPr>
      </p:pic>
      <p:cxnSp>
        <p:nvCxnSpPr>
          <p:cNvPr id="20" name="Straight Connector 19"/>
          <p:cNvCxnSpPr/>
          <p:nvPr/>
        </p:nvCxnSpPr>
        <p:spPr>
          <a:xfrm>
            <a:off x="1112808" y="3571336"/>
            <a:ext cx="7712016" cy="431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03802" y="562973"/>
            <a:ext cx="3668197" cy="1015663"/>
          </a:xfrm>
          <a:prstGeom prst="rect">
            <a:avLst/>
          </a:prstGeom>
          <a:solidFill>
            <a:schemeClr val="bg1"/>
          </a:solidFill>
          <a:ln>
            <a:noFill/>
          </a:ln>
        </p:spPr>
        <p:txBody>
          <a:bodyPr wrap="square" rtlCol="0">
            <a:spAutoFit/>
          </a:bodyPr>
          <a:lstStyle/>
          <a:p>
            <a:r>
              <a:rPr lang="en-IE" sz="2000" dirty="0"/>
              <a:t>O</a:t>
            </a:r>
            <a:r>
              <a:rPr lang="en-IE" sz="2000" baseline="-25000" dirty="0"/>
              <a:t>2</a:t>
            </a:r>
            <a:r>
              <a:rPr lang="en-IE" sz="2000" dirty="0"/>
              <a:t> 40% above saturation (super-saturated) produced by plant life in river during day</a:t>
            </a:r>
          </a:p>
        </p:txBody>
      </p:sp>
      <p:cxnSp>
        <p:nvCxnSpPr>
          <p:cNvPr id="25" name="Straight Arrow Connector 24"/>
          <p:cNvCxnSpPr/>
          <p:nvPr/>
        </p:nvCxnSpPr>
        <p:spPr>
          <a:xfrm flipH="1">
            <a:off x="1575499" y="1716657"/>
            <a:ext cx="581105" cy="5587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40046" y="4913303"/>
            <a:ext cx="2072634" cy="707886"/>
          </a:xfrm>
          <a:prstGeom prst="rect">
            <a:avLst/>
          </a:prstGeom>
          <a:solidFill>
            <a:schemeClr val="bg1"/>
          </a:solidFill>
          <a:ln>
            <a:noFill/>
          </a:ln>
        </p:spPr>
        <p:txBody>
          <a:bodyPr wrap="square" rtlCol="0">
            <a:spAutoFit/>
          </a:bodyPr>
          <a:lstStyle/>
          <a:p>
            <a:r>
              <a:rPr lang="en-IE" sz="2000" dirty="0"/>
              <a:t>O</a:t>
            </a:r>
            <a:r>
              <a:rPr lang="en-IE" sz="2000" baseline="-25000" dirty="0"/>
              <a:t>2</a:t>
            </a:r>
            <a:r>
              <a:rPr lang="en-IE" sz="2000" dirty="0"/>
              <a:t> 50% below saturation</a:t>
            </a:r>
          </a:p>
        </p:txBody>
      </p:sp>
      <p:cxnSp>
        <p:nvCxnSpPr>
          <p:cNvPr id="27" name="Straight Arrow Connector 26"/>
          <p:cNvCxnSpPr/>
          <p:nvPr/>
        </p:nvCxnSpPr>
        <p:spPr>
          <a:xfrm flipH="1" flipV="1">
            <a:off x="5865962" y="5115464"/>
            <a:ext cx="698740" cy="862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7E875B-C6B1-47E2-A6FA-91ECC0BDB0D2}"/>
              </a:ext>
            </a:extLst>
          </p:cNvPr>
          <p:cNvSpPr txBox="1"/>
          <p:nvPr/>
        </p:nvSpPr>
        <p:spPr>
          <a:xfrm>
            <a:off x="-9365" y="36756"/>
            <a:ext cx="6068841" cy="523220"/>
          </a:xfrm>
          <a:prstGeom prst="rect">
            <a:avLst/>
          </a:prstGeom>
          <a:noFill/>
        </p:spPr>
        <p:txBody>
          <a:bodyPr wrap="none" rtlCol="0">
            <a:spAutoFit/>
          </a:bodyPr>
          <a:lstStyle/>
          <a:p>
            <a:pPr algn="ctr"/>
            <a:r>
              <a:rPr lang="en-IE" sz="2800" b="1" dirty="0">
                <a:solidFill>
                  <a:schemeClr val="tx2"/>
                </a:solidFill>
              </a:rPr>
              <a:t>In summer, O</a:t>
            </a:r>
            <a:r>
              <a:rPr lang="en-IE" sz="2800" b="1" baseline="-25000" dirty="0">
                <a:solidFill>
                  <a:schemeClr val="tx2"/>
                </a:solidFill>
              </a:rPr>
              <a:t>2</a:t>
            </a:r>
            <a:r>
              <a:rPr lang="en-IE" sz="2800" b="1" dirty="0">
                <a:solidFill>
                  <a:schemeClr val="tx2"/>
                </a:solidFill>
              </a:rPr>
              <a:t> levels vary over 24 hours</a:t>
            </a:r>
          </a:p>
        </p:txBody>
      </p:sp>
      <p:sp>
        <p:nvSpPr>
          <p:cNvPr id="33" name="Rectangle 32"/>
          <p:cNvSpPr/>
          <p:nvPr/>
        </p:nvSpPr>
        <p:spPr>
          <a:xfrm>
            <a:off x="2872596" y="1815860"/>
            <a:ext cx="3036498" cy="4714335"/>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7" name="Group 36"/>
          <p:cNvGrpSpPr/>
          <p:nvPr/>
        </p:nvGrpSpPr>
        <p:grpSpPr>
          <a:xfrm>
            <a:off x="1241820" y="5837876"/>
            <a:ext cx="659587" cy="1166773"/>
            <a:chOff x="6414212" y="4354984"/>
            <a:chExt cx="659587" cy="1166773"/>
          </a:xfrm>
        </p:grpSpPr>
        <p:grpSp>
          <p:nvGrpSpPr>
            <p:cNvPr id="38" name="Group 37"/>
            <p:cNvGrpSpPr/>
            <p:nvPr/>
          </p:nvGrpSpPr>
          <p:grpSpPr>
            <a:xfrm>
              <a:off x="6547105" y="4354984"/>
              <a:ext cx="526694" cy="1116786"/>
              <a:chOff x="204826" y="4632961"/>
              <a:chExt cx="526694" cy="1116786"/>
            </a:xfrm>
          </p:grpSpPr>
          <p:sp>
            <p:nvSpPr>
              <p:cNvPr id="42" name="Arc 41"/>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3" name="Freeform 42"/>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39" name="Group 40"/>
            <p:cNvGrpSpPr/>
            <p:nvPr/>
          </p:nvGrpSpPr>
          <p:grpSpPr>
            <a:xfrm>
              <a:off x="6414212" y="4404971"/>
              <a:ext cx="526694" cy="1116786"/>
              <a:chOff x="204826" y="4632961"/>
              <a:chExt cx="526694" cy="1116786"/>
            </a:xfrm>
          </p:grpSpPr>
          <p:sp>
            <p:nvSpPr>
              <p:cNvPr id="40" name="Arc 39"/>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1" name="Freeform 40"/>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grpSp>
        <p:nvGrpSpPr>
          <p:cNvPr id="44" name="Group 43"/>
          <p:cNvGrpSpPr/>
          <p:nvPr/>
        </p:nvGrpSpPr>
        <p:grpSpPr>
          <a:xfrm>
            <a:off x="1653012" y="5846503"/>
            <a:ext cx="659587" cy="1166773"/>
            <a:chOff x="6414212" y="4354984"/>
            <a:chExt cx="659587" cy="1166773"/>
          </a:xfrm>
        </p:grpSpPr>
        <p:grpSp>
          <p:nvGrpSpPr>
            <p:cNvPr id="45" name="Group 37"/>
            <p:cNvGrpSpPr/>
            <p:nvPr/>
          </p:nvGrpSpPr>
          <p:grpSpPr>
            <a:xfrm>
              <a:off x="6547105" y="4354984"/>
              <a:ext cx="526694" cy="1116786"/>
              <a:chOff x="204826" y="4632961"/>
              <a:chExt cx="526694" cy="1116786"/>
            </a:xfrm>
          </p:grpSpPr>
          <p:sp>
            <p:nvSpPr>
              <p:cNvPr id="49" name="Arc 48"/>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0" name="Freeform 49"/>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46" name="Group 40"/>
            <p:cNvGrpSpPr/>
            <p:nvPr/>
          </p:nvGrpSpPr>
          <p:grpSpPr>
            <a:xfrm>
              <a:off x="6414212" y="4404971"/>
              <a:ext cx="526694" cy="1116786"/>
              <a:chOff x="204826" y="4632961"/>
              <a:chExt cx="526694" cy="1116786"/>
            </a:xfrm>
          </p:grpSpPr>
          <p:sp>
            <p:nvSpPr>
              <p:cNvPr id="47" name="Arc 46"/>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8" name="Freeform 47"/>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grpSp>
        <p:nvGrpSpPr>
          <p:cNvPr id="132" name="Group 131"/>
          <p:cNvGrpSpPr/>
          <p:nvPr/>
        </p:nvGrpSpPr>
        <p:grpSpPr>
          <a:xfrm>
            <a:off x="3136756" y="5863755"/>
            <a:ext cx="1162794" cy="1172524"/>
            <a:chOff x="3136756" y="5863755"/>
            <a:chExt cx="1162794" cy="1172524"/>
          </a:xfrm>
        </p:grpSpPr>
        <p:grpSp>
          <p:nvGrpSpPr>
            <p:cNvPr id="58" name="Group 57"/>
            <p:cNvGrpSpPr/>
            <p:nvPr/>
          </p:nvGrpSpPr>
          <p:grpSpPr>
            <a:xfrm>
              <a:off x="3639963" y="5863755"/>
              <a:ext cx="659587" cy="1166773"/>
              <a:chOff x="6414212" y="4354984"/>
              <a:chExt cx="659587" cy="1166773"/>
            </a:xfrm>
          </p:grpSpPr>
          <p:grpSp>
            <p:nvGrpSpPr>
              <p:cNvPr id="59" name="Group 37"/>
              <p:cNvGrpSpPr/>
              <p:nvPr/>
            </p:nvGrpSpPr>
            <p:grpSpPr>
              <a:xfrm>
                <a:off x="6547105" y="4354984"/>
                <a:ext cx="526694" cy="1116786"/>
                <a:chOff x="204826" y="4632961"/>
                <a:chExt cx="526694" cy="1116786"/>
              </a:xfrm>
            </p:grpSpPr>
            <p:sp>
              <p:nvSpPr>
                <p:cNvPr id="63" name="Arc 62"/>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4" name="Freeform 63"/>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60" name="Group 40"/>
              <p:cNvGrpSpPr/>
              <p:nvPr/>
            </p:nvGrpSpPr>
            <p:grpSpPr>
              <a:xfrm>
                <a:off x="6414212" y="4404971"/>
                <a:ext cx="526694" cy="1116786"/>
                <a:chOff x="204826" y="4632961"/>
                <a:chExt cx="526694" cy="1116786"/>
              </a:xfrm>
            </p:grpSpPr>
            <p:sp>
              <p:nvSpPr>
                <p:cNvPr id="61" name="Arc 60"/>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2" name="Freeform 61"/>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grpSp>
          <p:nvGrpSpPr>
            <p:cNvPr id="65" name="Group 64"/>
            <p:cNvGrpSpPr/>
            <p:nvPr/>
          </p:nvGrpSpPr>
          <p:grpSpPr>
            <a:xfrm>
              <a:off x="3136756" y="5869506"/>
              <a:ext cx="659587" cy="1166773"/>
              <a:chOff x="6414212" y="4354984"/>
              <a:chExt cx="659587" cy="1166773"/>
            </a:xfrm>
          </p:grpSpPr>
          <p:grpSp>
            <p:nvGrpSpPr>
              <p:cNvPr id="66" name="Group 37"/>
              <p:cNvGrpSpPr/>
              <p:nvPr/>
            </p:nvGrpSpPr>
            <p:grpSpPr>
              <a:xfrm>
                <a:off x="6547105" y="4354984"/>
                <a:ext cx="526694" cy="1116786"/>
                <a:chOff x="204826" y="4632961"/>
                <a:chExt cx="526694" cy="1116786"/>
              </a:xfrm>
            </p:grpSpPr>
            <p:sp>
              <p:nvSpPr>
                <p:cNvPr id="70" name="Arc 69"/>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1" name="Freeform 70"/>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67" name="Group 40"/>
              <p:cNvGrpSpPr/>
              <p:nvPr/>
            </p:nvGrpSpPr>
            <p:grpSpPr>
              <a:xfrm>
                <a:off x="6414212" y="4404971"/>
                <a:ext cx="526694" cy="1116786"/>
                <a:chOff x="204826" y="4632961"/>
                <a:chExt cx="526694" cy="1116786"/>
              </a:xfrm>
            </p:grpSpPr>
            <p:sp>
              <p:nvSpPr>
                <p:cNvPr id="68" name="Arc 67"/>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9" name="Freeform 68"/>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grpSp>
      <p:grpSp>
        <p:nvGrpSpPr>
          <p:cNvPr id="131" name="Group 130"/>
          <p:cNvGrpSpPr/>
          <p:nvPr/>
        </p:nvGrpSpPr>
        <p:grpSpPr>
          <a:xfrm>
            <a:off x="1587260" y="5020574"/>
            <a:ext cx="667110" cy="770626"/>
            <a:chOff x="1587260" y="5020574"/>
            <a:chExt cx="667110" cy="770626"/>
          </a:xfrm>
        </p:grpSpPr>
        <p:sp>
          <p:nvSpPr>
            <p:cNvPr id="72" name="TextBox 71"/>
            <p:cNvSpPr txBox="1"/>
            <p:nvPr/>
          </p:nvSpPr>
          <p:spPr>
            <a:xfrm>
              <a:off x="1708030" y="5020574"/>
              <a:ext cx="415498" cy="369332"/>
            </a:xfrm>
            <a:prstGeom prst="rect">
              <a:avLst/>
            </a:prstGeom>
            <a:noFill/>
          </p:spPr>
          <p:txBody>
            <a:bodyPr wrap="none" rtlCol="0">
              <a:spAutoFit/>
            </a:bodyPr>
            <a:lstStyle/>
            <a:p>
              <a:r>
                <a:rPr lang="en-IE" dirty="0"/>
                <a:t>O</a:t>
              </a:r>
              <a:r>
                <a:rPr lang="en-IE" baseline="-25000" dirty="0"/>
                <a:t>2</a:t>
              </a:r>
            </a:p>
          </p:txBody>
        </p:sp>
        <p:grpSp>
          <p:nvGrpSpPr>
            <p:cNvPr id="130" name="Group 129"/>
            <p:cNvGrpSpPr/>
            <p:nvPr/>
          </p:nvGrpSpPr>
          <p:grpSpPr>
            <a:xfrm>
              <a:off x="1587260" y="5365630"/>
              <a:ext cx="667110" cy="425570"/>
              <a:chOff x="1587260" y="5365630"/>
              <a:chExt cx="667110" cy="425570"/>
            </a:xfrm>
          </p:grpSpPr>
          <p:cxnSp>
            <p:nvCxnSpPr>
              <p:cNvPr id="76" name="Straight Arrow Connector 75"/>
              <p:cNvCxnSpPr/>
              <p:nvPr/>
            </p:nvCxnSpPr>
            <p:spPr>
              <a:xfrm flipV="1">
                <a:off x="1587260" y="5377768"/>
                <a:ext cx="103517" cy="393303"/>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72" idx="2"/>
              </p:cNvCxnSpPr>
              <p:nvPr/>
            </p:nvCxnSpPr>
            <p:spPr>
              <a:xfrm flipH="1" flipV="1">
                <a:off x="1915779" y="5389906"/>
                <a:ext cx="7912" cy="372539"/>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2087592" y="5365630"/>
                <a:ext cx="166778" cy="42557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33" name="Group 132"/>
          <p:cNvGrpSpPr/>
          <p:nvPr/>
        </p:nvGrpSpPr>
        <p:grpSpPr>
          <a:xfrm>
            <a:off x="3548332" y="5014823"/>
            <a:ext cx="592347" cy="808007"/>
            <a:chOff x="3548332" y="5014823"/>
            <a:chExt cx="592347" cy="808007"/>
          </a:xfrm>
        </p:grpSpPr>
        <p:sp>
          <p:nvSpPr>
            <p:cNvPr id="74" name="TextBox 73"/>
            <p:cNvSpPr txBox="1"/>
            <p:nvPr/>
          </p:nvSpPr>
          <p:spPr>
            <a:xfrm>
              <a:off x="3703607" y="5014823"/>
              <a:ext cx="415498" cy="369332"/>
            </a:xfrm>
            <a:prstGeom prst="rect">
              <a:avLst/>
            </a:prstGeom>
            <a:noFill/>
          </p:spPr>
          <p:txBody>
            <a:bodyPr wrap="none" rtlCol="0">
              <a:spAutoFit/>
            </a:bodyPr>
            <a:lstStyle/>
            <a:p>
              <a:r>
                <a:rPr lang="en-IE" dirty="0"/>
                <a:t>O</a:t>
              </a:r>
              <a:r>
                <a:rPr lang="en-IE" baseline="-25000" dirty="0"/>
                <a:t>2</a:t>
              </a:r>
            </a:p>
          </p:txBody>
        </p:sp>
        <p:cxnSp>
          <p:nvCxnSpPr>
            <p:cNvPr id="83" name="Straight Arrow Connector 82"/>
            <p:cNvCxnSpPr/>
            <p:nvPr/>
          </p:nvCxnSpPr>
          <p:spPr>
            <a:xfrm>
              <a:off x="4051541" y="5466271"/>
              <a:ext cx="89138" cy="356559"/>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3548332" y="5477773"/>
              <a:ext cx="100642" cy="31694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3887638" y="5474898"/>
              <a:ext cx="11502" cy="339306"/>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91" name="Group 107"/>
          <p:cNvGrpSpPr/>
          <p:nvPr/>
        </p:nvGrpSpPr>
        <p:grpSpPr>
          <a:xfrm rot="19522494">
            <a:off x="4782718" y="5724896"/>
            <a:ext cx="1102637" cy="513178"/>
            <a:chOff x="5027500" y="1871577"/>
            <a:chExt cx="1601641" cy="632858"/>
          </a:xfrm>
        </p:grpSpPr>
        <p:grpSp>
          <p:nvGrpSpPr>
            <p:cNvPr id="92" name="Group 12"/>
            <p:cNvGrpSpPr/>
            <p:nvPr/>
          </p:nvGrpSpPr>
          <p:grpSpPr>
            <a:xfrm>
              <a:off x="5028527" y="1871577"/>
              <a:ext cx="1600614" cy="632858"/>
              <a:chOff x="2295525" y="2242096"/>
              <a:chExt cx="1600614" cy="632858"/>
            </a:xfrm>
          </p:grpSpPr>
          <p:sp>
            <p:nvSpPr>
              <p:cNvPr id="95" name="Oval 2"/>
              <p:cNvSpPr/>
              <p:nvPr/>
            </p:nvSpPr>
            <p:spPr>
              <a:xfrm>
                <a:off x="2295525" y="2400300"/>
                <a:ext cx="1276350" cy="400050"/>
              </a:xfrm>
              <a:prstGeom prst="ellipse">
                <a:avLst/>
              </a:prstGeom>
              <a:solidFill>
                <a:schemeClr val="tx2">
                  <a:lumMod val="40000"/>
                  <a:lumOff val="6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Freeform 95"/>
              <p:cNvSpPr/>
              <p:nvPr/>
            </p:nvSpPr>
            <p:spPr>
              <a:xfrm>
                <a:off x="3538154" y="2360211"/>
                <a:ext cx="357985" cy="438648"/>
              </a:xfrm>
              <a:custGeom>
                <a:avLst/>
                <a:gdLst>
                  <a:gd name="connsiteX0" fmla="*/ 4152 w 357985"/>
                  <a:gd name="connsiteY0" fmla="*/ 172279 h 438648"/>
                  <a:gd name="connsiteX1" fmla="*/ 4152 w 357985"/>
                  <a:gd name="connsiteY1" fmla="*/ 172279 h 438648"/>
                  <a:gd name="connsiteX2" fmla="*/ 35957 w 357985"/>
                  <a:gd name="connsiteY2" fmla="*/ 160352 h 438648"/>
                  <a:gd name="connsiteX3" fmla="*/ 47884 w 357985"/>
                  <a:gd name="connsiteY3" fmla="*/ 156377 h 438648"/>
                  <a:gd name="connsiteX4" fmla="*/ 55836 w 357985"/>
                  <a:gd name="connsiteY4" fmla="*/ 148426 h 438648"/>
                  <a:gd name="connsiteX5" fmla="*/ 67763 w 357985"/>
                  <a:gd name="connsiteY5" fmla="*/ 144450 h 438648"/>
                  <a:gd name="connsiteX6" fmla="*/ 91616 w 357985"/>
                  <a:gd name="connsiteY6" fmla="*/ 128547 h 438648"/>
                  <a:gd name="connsiteX7" fmla="*/ 103543 w 357985"/>
                  <a:gd name="connsiteY7" fmla="*/ 120596 h 438648"/>
                  <a:gd name="connsiteX8" fmla="*/ 127397 w 357985"/>
                  <a:gd name="connsiteY8" fmla="*/ 112645 h 438648"/>
                  <a:gd name="connsiteX9" fmla="*/ 159203 w 357985"/>
                  <a:gd name="connsiteY9" fmla="*/ 96742 h 438648"/>
                  <a:gd name="connsiteX10" fmla="*/ 171129 w 357985"/>
                  <a:gd name="connsiteY10" fmla="*/ 88791 h 438648"/>
                  <a:gd name="connsiteX11" fmla="*/ 183056 w 357985"/>
                  <a:gd name="connsiteY11" fmla="*/ 84815 h 438648"/>
                  <a:gd name="connsiteX12" fmla="*/ 202935 w 357985"/>
                  <a:gd name="connsiteY12" fmla="*/ 68912 h 438648"/>
                  <a:gd name="connsiteX13" fmla="*/ 214862 w 357985"/>
                  <a:gd name="connsiteY13" fmla="*/ 64937 h 438648"/>
                  <a:gd name="connsiteX14" fmla="*/ 250643 w 357985"/>
                  <a:gd name="connsiteY14" fmla="*/ 45059 h 438648"/>
                  <a:gd name="connsiteX15" fmla="*/ 262569 w 357985"/>
                  <a:gd name="connsiteY15" fmla="*/ 37107 h 438648"/>
                  <a:gd name="connsiteX16" fmla="*/ 270521 w 357985"/>
                  <a:gd name="connsiteY16" fmla="*/ 29156 h 438648"/>
                  <a:gd name="connsiteX17" fmla="*/ 294375 w 357985"/>
                  <a:gd name="connsiteY17" fmla="*/ 21205 h 438648"/>
                  <a:gd name="connsiteX18" fmla="*/ 310277 w 357985"/>
                  <a:gd name="connsiteY18" fmla="*/ 21205 h 438648"/>
                  <a:gd name="connsiteX19" fmla="*/ 302326 w 357985"/>
                  <a:gd name="connsiteY19" fmla="*/ 33132 h 438648"/>
                  <a:gd name="connsiteX20" fmla="*/ 294375 w 357985"/>
                  <a:gd name="connsiteY20" fmla="*/ 56986 h 438648"/>
                  <a:gd name="connsiteX21" fmla="*/ 286423 w 357985"/>
                  <a:gd name="connsiteY21" fmla="*/ 80839 h 438648"/>
                  <a:gd name="connsiteX22" fmla="*/ 278472 w 357985"/>
                  <a:gd name="connsiteY22" fmla="*/ 92766 h 438648"/>
                  <a:gd name="connsiteX23" fmla="*/ 270521 w 357985"/>
                  <a:gd name="connsiteY23" fmla="*/ 116620 h 438648"/>
                  <a:gd name="connsiteX24" fmla="*/ 270521 w 357985"/>
                  <a:gd name="connsiteY24" fmla="*/ 116620 h 438648"/>
                  <a:gd name="connsiteX25" fmla="*/ 266545 w 357985"/>
                  <a:gd name="connsiteY25" fmla="*/ 132523 h 438648"/>
                  <a:gd name="connsiteX26" fmla="*/ 254618 w 357985"/>
                  <a:gd name="connsiteY26" fmla="*/ 168304 h 438648"/>
                  <a:gd name="connsiteX27" fmla="*/ 230764 w 357985"/>
                  <a:gd name="connsiteY27" fmla="*/ 200109 h 438648"/>
                  <a:gd name="connsiteX28" fmla="*/ 226789 w 357985"/>
                  <a:gd name="connsiteY28" fmla="*/ 212036 h 438648"/>
                  <a:gd name="connsiteX29" fmla="*/ 230764 w 357985"/>
                  <a:gd name="connsiteY29" fmla="*/ 223963 h 438648"/>
                  <a:gd name="connsiteX30" fmla="*/ 242691 w 357985"/>
                  <a:gd name="connsiteY30" fmla="*/ 267695 h 438648"/>
                  <a:gd name="connsiteX31" fmla="*/ 250643 w 357985"/>
                  <a:gd name="connsiteY31" fmla="*/ 291549 h 438648"/>
                  <a:gd name="connsiteX32" fmla="*/ 262569 w 357985"/>
                  <a:gd name="connsiteY32" fmla="*/ 315403 h 438648"/>
                  <a:gd name="connsiteX33" fmla="*/ 290399 w 357985"/>
                  <a:gd name="connsiteY33" fmla="*/ 343232 h 438648"/>
                  <a:gd name="connsiteX34" fmla="*/ 298350 w 357985"/>
                  <a:gd name="connsiteY34" fmla="*/ 351184 h 438648"/>
                  <a:gd name="connsiteX35" fmla="*/ 306302 w 357985"/>
                  <a:gd name="connsiteY35" fmla="*/ 359135 h 438648"/>
                  <a:gd name="connsiteX36" fmla="*/ 326180 w 357985"/>
                  <a:gd name="connsiteY36" fmla="*/ 386965 h 438648"/>
                  <a:gd name="connsiteX37" fmla="*/ 342083 w 357985"/>
                  <a:gd name="connsiteY37" fmla="*/ 410819 h 438648"/>
                  <a:gd name="connsiteX38" fmla="*/ 338107 w 357985"/>
                  <a:gd name="connsiteY38" fmla="*/ 430697 h 438648"/>
                  <a:gd name="connsiteX39" fmla="*/ 326180 w 357985"/>
                  <a:gd name="connsiteY39" fmla="*/ 422746 h 438648"/>
                  <a:gd name="connsiteX40" fmla="*/ 318229 w 357985"/>
                  <a:gd name="connsiteY40" fmla="*/ 414794 h 438648"/>
                  <a:gd name="connsiteX41" fmla="*/ 306302 w 357985"/>
                  <a:gd name="connsiteY41" fmla="*/ 410819 h 438648"/>
                  <a:gd name="connsiteX42" fmla="*/ 286423 w 357985"/>
                  <a:gd name="connsiteY42" fmla="*/ 398892 h 438648"/>
                  <a:gd name="connsiteX43" fmla="*/ 274496 w 357985"/>
                  <a:gd name="connsiteY43" fmla="*/ 390940 h 438648"/>
                  <a:gd name="connsiteX44" fmla="*/ 250643 w 357985"/>
                  <a:gd name="connsiteY44" fmla="*/ 382989 h 438648"/>
                  <a:gd name="connsiteX45" fmla="*/ 238716 w 357985"/>
                  <a:gd name="connsiteY45" fmla="*/ 379013 h 438648"/>
                  <a:gd name="connsiteX46" fmla="*/ 202935 w 357985"/>
                  <a:gd name="connsiteY46" fmla="*/ 363111 h 438648"/>
                  <a:gd name="connsiteX47" fmla="*/ 187032 w 357985"/>
                  <a:gd name="connsiteY47" fmla="*/ 355159 h 438648"/>
                  <a:gd name="connsiteX48" fmla="*/ 175105 w 357985"/>
                  <a:gd name="connsiteY48" fmla="*/ 351184 h 438648"/>
                  <a:gd name="connsiteX49" fmla="*/ 163178 w 357985"/>
                  <a:gd name="connsiteY49" fmla="*/ 343232 h 438648"/>
                  <a:gd name="connsiteX50" fmla="*/ 151251 w 357985"/>
                  <a:gd name="connsiteY50" fmla="*/ 339257 h 438648"/>
                  <a:gd name="connsiteX51" fmla="*/ 139324 w 357985"/>
                  <a:gd name="connsiteY51" fmla="*/ 327330 h 438648"/>
                  <a:gd name="connsiteX52" fmla="*/ 127397 w 357985"/>
                  <a:gd name="connsiteY52" fmla="*/ 323354 h 438648"/>
                  <a:gd name="connsiteX53" fmla="*/ 115470 w 357985"/>
                  <a:gd name="connsiteY53" fmla="*/ 315403 h 438648"/>
                  <a:gd name="connsiteX54" fmla="*/ 103543 w 357985"/>
                  <a:gd name="connsiteY54" fmla="*/ 311427 h 438648"/>
                  <a:gd name="connsiteX55" fmla="*/ 91616 w 357985"/>
                  <a:gd name="connsiteY55" fmla="*/ 303476 h 438648"/>
                  <a:gd name="connsiteX56" fmla="*/ 79689 w 357985"/>
                  <a:gd name="connsiteY56" fmla="*/ 299500 h 438648"/>
                  <a:gd name="connsiteX57" fmla="*/ 67763 w 357985"/>
                  <a:gd name="connsiteY57" fmla="*/ 291549 h 438648"/>
                  <a:gd name="connsiteX58" fmla="*/ 51860 w 357985"/>
                  <a:gd name="connsiteY58" fmla="*/ 287573 h 438648"/>
                  <a:gd name="connsiteX59" fmla="*/ 28006 w 357985"/>
                  <a:gd name="connsiteY59" fmla="*/ 279622 h 438648"/>
                  <a:gd name="connsiteX60" fmla="*/ 16079 w 357985"/>
                  <a:gd name="connsiteY60" fmla="*/ 275646 h 438648"/>
                  <a:gd name="connsiteX61" fmla="*/ 8128 w 357985"/>
                  <a:gd name="connsiteY61" fmla="*/ 251792 h 438648"/>
                  <a:gd name="connsiteX62" fmla="*/ 4152 w 357985"/>
                  <a:gd name="connsiteY62" fmla="*/ 239866 h 438648"/>
                  <a:gd name="connsiteX63" fmla="*/ 4152 w 357985"/>
                  <a:gd name="connsiteY63" fmla="*/ 172279 h 43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7985" h="438648">
                    <a:moveTo>
                      <a:pt x="4152" y="172279"/>
                    </a:moveTo>
                    <a:lnTo>
                      <a:pt x="4152" y="172279"/>
                    </a:lnTo>
                    <a:lnTo>
                      <a:pt x="35957" y="160352"/>
                    </a:lnTo>
                    <a:cubicBezTo>
                      <a:pt x="39895" y="158920"/>
                      <a:pt x="44290" y="158533"/>
                      <a:pt x="47884" y="156377"/>
                    </a:cubicBezTo>
                    <a:cubicBezTo>
                      <a:pt x="51098" y="154449"/>
                      <a:pt x="52622" y="150354"/>
                      <a:pt x="55836" y="148426"/>
                    </a:cubicBezTo>
                    <a:cubicBezTo>
                      <a:pt x="59430" y="146270"/>
                      <a:pt x="64100" y="146485"/>
                      <a:pt x="67763" y="144450"/>
                    </a:cubicBezTo>
                    <a:cubicBezTo>
                      <a:pt x="76116" y="139809"/>
                      <a:pt x="83665" y="133848"/>
                      <a:pt x="91616" y="128547"/>
                    </a:cubicBezTo>
                    <a:cubicBezTo>
                      <a:pt x="95592" y="125897"/>
                      <a:pt x="99010" y="122107"/>
                      <a:pt x="103543" y="120596"/>
                    </a:cubicBezTo>
                    <a:lnTo>
                      <a:pt x="127397" y="112645"/>
                    </a:lnTo>
                    <a:cubicBezTo>
                      <a:pt x="141276" y="98766"/>
                      <a:pt x="131793" y="105878"/>
                      <a:pt x="159203" y="96742"/>
                    </a:cubicBezTo>
                    <a:cubicBezTo>
                      <a:pt x="163736" y="95231"/>
                      <a:pt x="166856" y="90928"/>
                      <a:pt x="171129" y="88791"/>
                    </a:cubicBezTo>
                    <a:cubicBezTo>
                      <a:pt x="174877" y="86917"/>
                      <a:pt x="179080" y="86140"/>
                      <a:pt x="183056" y="84815"/>
                    </a:cubicBezTo>
                    <a:cubicBezTo>
                      <a:pt x="190450" y="77422"/>
                      <a:pt x="192907" y="73926"/>
                      <a:pt x="202935" y="68912"/>
                    </a:cubicBezTo>
                    <a:cubicBezTo>
                      <a:pt x="206683" y="67038"/>
                      <a:pt x="210886" y="66262"/>
                      <a:pt x="214862" y="64937"/>
                    </a:cubicBezTo>
                    <a:cubicBezTo>
                      <a:pt x="242203" y="46709"/>
                      <a:pt x="229650" y="52056"/>
                      <a:pt x="250643" y="45059"/>
                    </a:cubicBezTo>
                    <a:cubicBezTo>
                      <a:pt x="254618" y="42408"/>
                      <a:pt x="258838" y="40092"/>
                      <a:pt x="262569" y="37107"/>
                    </a:cubicBezTo>
                    <a:cubicBezTo>
                      <a:pt x="265496" y="34765"/>
                      <a:pt x="267168" y="30832"/>
                      <a:pt x="270521" y="29156"/>
                    </a:cubicBezTo>
                    <a:cubicBezTo>
                      <a:pt x="278018" y="25408"/>
                      <a:pt x="294375" y="21205"/>
                      <a:pt x="294375" y="21205"/>
                    </a:cubicBezTo>
                    <a:cubicBezTo>
                      <a:pt x="294375" y="21205"/>
                      <a:pt x="310277" y="0"/>
                      <a:pt x="310277" y="21205"/>
                    </a:cubicBezTo>
                    <a:cubicBezTo>
                      <a:pt x="310277" y="25983"/>
                      <a:pt x="304267" y="28766"/>
                      <a:pt x="302326" y="33132"/>
                    </a:cubicBezTo>
                    <a:cubicBezTo>
                      <a:pt x="298922" y="40791"/>
                      <a:pt x="297026" y="49035"/>
                      <a:pt x="294375" y="56986"/>
                    </a:cubicBezTo>
                    <a:lnTo>
                      <a:pt x="286423" y="80839"/>
                    </a:lnTo>
                    <a:cubicBezTo>
                      <a:pt x="284912" y="85372"/>
                      <a:pt x="280413" y="88400"/>
                      <a:pt x="278472" y="92766"/>
                    </a:cubicBezTo>
                    <a:cubicBezTo>
                      <a:pt x="275068" y="100425"/>
                      <a:pt x="273171" y="108669"/>
                      <a:pt x="270521" y="116620"/>
                    </a:cubicBezTo>
                    <a:lnTo>
                      <a:pt x="270521" y="116620"/>
                    </a:lnTo>
                    <a:cubicBezTo>
                      <a:pt x="269196" y="121921"/>
                      <a:pt x="268115" y="127289"/>
                      <a:pt x="266545" y="132523"/>
                    </a:cubicBezTo>
                    <a:cubicBezTo>
                      <a:pt x="266535" y="132558"/>
                      <a:pt x="256612" y="162323"/>
                      <a:pt x="254618" y="168304"/>
                    </a:cubicBezTo>
                    <a:cubicBezTo>
                      <a:pt x="250121" y="181795"/>
                      <a:pt x="240185" y="190690"/>
                      <a:pt x="230764" y="200109"/>
                    </a:cubicBezTo>
                    <a:cubicBezTo>
                      <a:pt x="229439" y="204085"/>
                      <a:pt x="226789" y="207845"/>
                      <a:pt x="226789" y="212036"/>
                    </a:cubicBezTo>
                    <a:cubicBezTo>
                      <a:pt x="226789" y="216227"/>
                      <a:pt x="229748" y="219897"/>
                      <a:pt x="230764" y="223963"/>
                    </a:cubicBezTo>
                    <a:cubicBezTo>
                      <a:pt x="241999" y="268902"/>
                      <a:pt x="225639" y="216539"/>
                      <a:pt x="242691" y="267695"/>
                    </a:cubicBezTo>
                    <a:lnTo>
                      <a:pt x="250643" y="291549"/>
                    </a:lnTo>
                    <a:cubicBezTo>
                      <a:pt x="254491" y="303094"/>
                      <a:pt x="254161" y="305593"/>
                      <a:pt x="262569" y="315403"/>
                    </a:cubicBezTo>
                    <a:cubicBezTo>
                      <a:pt x="262581" y="315416"/>
                      <a:pt x="288070" y="340903"/>
                      <a:pt x="290399" y="343232"/>
                    </a:cubicBezTo>
                    <a:lnTo>
                      <a:pt x="298350" y="351184"/>
                    </a:lnTo>
                    <a:lnTo>
                      <a:pt x="306302" y="359135"/>
                    </a:lnTo>
                    <a:cubicBezTo>
                      <a:pt x="316161" y="388718"/>
                      <a:pt x="301028" y="349237"/>
                      <a:pt x="326180" y="386965"/>
                    </a:cubicBezTo>
                    <a:lnTo>
                      <a:pt x="342083" y="410819"/>
                    </a:lnTo>
                    <a:cubicBezTo>
                      <a:pt x="351359" y="438648"/>
                      <a:pt x="357985" y="437322"/>
                      <a:pt x="338107" y="430697"/>
                    </a:cubicBezTo>
                    <a:cubicBezTo>
                      <a:pt x="334131" y="428047"/>
                      <a:pt x="329911" y="425731"/>
                      <a:pt x="326180" y="422746"/>
                    </a:cubicBezTo>
                    <a:cubicBezTo>
                      <a:pt x="323253" y="420404"/>
                      <a:pt x="321443" y="416723"/>
                      <a:pt x="318229" y="414794"/>
                    </a:cubicBezTo>
                    <a:cubicBezTo>
                      <a:pt x="314636" y="412638"/>
                      <a:pt x="310278" y="412144"/>
                      <a:pt x="306302" y="410819"/>
                    </a:cubicBezTo>
                    <a:cubicBezTo>
                      <a:pt x="290769" y="395286"/>
                      <a:pt x="307069" y="409215"/>
                      <a:pt x="286423" y="398892"/>
                    </a:cubicBezTo>
                    <a:cubicBezTo>
                      <a:pt x="282149" y="396755"/>
                      <a:pt x="278862" y="392881"/>
                      <a:pt x="274496" y="390940"/>
                    </a:cubicBezTo>
                    <a:cubicBezTo>
                      <a:pt x="266837" y="387536"/>
                      <a:pt x="258594" y="385639"/>
                      <a:pt x="250643" y="382989"/>
                    </a:cubicBezTo>
                    <a:cubicBezTo>
                      <a:pt x="246667" y="381664"/>
                      <a:pt x="242203" y="381338"/>
                      <a:pt x="238716" y="379013"/>
                    </a:cubicBezTo>
                    <a:cubicBezTo>
                      <a:pt x="219815" y="366413"/>
                      <a:pt x="231322" y="372573"/>
                      <a:pt x="202935" y="363111"/>
                    </a:cubicBezTo>
                    <a:cubicBezTo>
                      <a:pt x="197312" y="361237"/>
                      <a:pt x="192480" y="357494"/>
                      <a:pt x="187032" y="355159"/>
                    </a:cubicBezTo>
                    <a:cubicBezTo>
                      <a:pt x="183180" y="353508"/>
                      <a:pt x="179081" y="352509"/>
                      <a:pt x="175105" y="351184"/>
                    </a:cubicBezTo>
                    <a:cubicBezTo>
                      <a:pt x="171129" y="348533"/>
                      <a:pt x="167452" y="345369"/>
                      <a:pt x="163178" y="343232"/>
                    </a:cubicBezTo>
                    <a:cubicBezTo>
                      <a:pt x="159430" y="341358"/>
                      <a:pt x="154738" y="341581"/>
                      <a:pt x="151251" y="339257"/>
                    </a:cubicBezTo>
                    <a:cubicBezTo>
                      <a:pt x="146573" y="336138"/>
                      <a:pt x="144002" y="330449"/>
                      <a:pt x="139324" y="327330"/>
                    </a:cubicBezTo>
                    <a:cubicBezTo>
                      <a:pt x="135837" y="325005"/>
                      <a:pt x="131145" y="325228"/>
                      <a:pt x="127397" y="323354"/>
                    </a:cubicBezTo>
                    <a:cubicBezTo>
                      <a:pt x="123123" y="321217"/>
                      <a:pt x="119744" y="317540"/>
                      <a:pt x="115470" y="315403"/>
                    </a:cubicBezTo>
                    <a:cubicBezTo>
                      <a:pt x="111722" y="313529"/>
                      <a:pt x="107291" y="313301"/>
                      <a:pt x="103543" y="311427"/>
                    </a:cubicBezTo>
                    <a:cubicBezTo>
                      <a:pt x="99269" y="309290"/>
                      <a:pt x="95890" y="305613"/>
                      <a:pt x="91616" y="303476"/>
                    </a:cubicBezTo>
                    <a:cubicBezTo>
                      <a:pt x="87868" y="301602"/>
                      <a:pt x="83437" y="301374"/>
                      <a:pt x="79689" y="299500"/>
                    </a:cubicBezTo>
                    <a:cubicBezTo>
                      <a:pt x="75416" y="297363"/>
                      <a:pt x="72154" y="293431"/>
                      <a:pt x="67763" y="291549"/>
                    </a:cubicBezTo>
                    <a:cubicBezTo>
                      <a:pt x="62741" y="289397"/>
                      <a:pt x="57094" y="289143"/>
                      <a:pt x="51860" y="287573"/>
                    </a:cubicBezTo>
                    <a:cubicBezTo>
                      <a:pt x="43832" y="285165"/>
                      <a:pt x="35957" y="282272"/>
                      <a:pt x="28006" y="279622"/>
                    </a:cubicBezTo>
                    <a:lnTo>
                      <a:pt x="16079" y="275646"/>
                    </a:lnTo>
                    <a:lnTo>
                      <a:pt x="8128" y="251792"/>
                    </a:lnTo>
                    <a:lnTo>
                      <a:pt x="4152" y="239866"/>
                    </a:lnTo>
                    <a:cubicBezTo>
                      <a:pt x="0" y="177586"/>
                      <a:pt x="176" y="200153"/>
                      <a:pt x="4152" y="172279"/>
                    </a:cubicBezTo>
                    <a:close/>
                  </a:path>
                </a:pathLst>
              </a:custGeom>
              <a:solidFill>
                <a:schemeClr val="tx2">
                  <a:lumMod val="40000"/>
                  <a:lumOff val="6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Freeform 96"/>
              <p:cNvSpPr/>
              <p:nvPr/>
            </p:nvSpPr>
            <p:spPr>
              <a:xfrm>
                <a:off x="2741885" y="2242096"/>
                <a:ext cx="435698" cy="187443"/>
              </a:xfrm>
              <a:custGeom>
                <a:avLst/>
                <a:gdLst>
                  <a:gd name="connsiteX0" fmla="*/ 1315 w 435698"/>
                  <a:gd name="connsiteY0" fmla="*/ 167149 h 187443"/>
                  <a:gd name="connsiteX1" fmla="*/ 1315 w 435698"/>
                  <a:gd name="connsiteY1" fmla="*/ 167149 h 187443"/>
                  <a:gd name="connsiteX2" fmla="*/ 25169 w 435698"/>
                  <a:gd name="connsiteY2" fmla="*/ 139320 h 187443"/>
                  <a:gd name="connsiteX3" fmla="*/ 37096 w 435698"/>
                  <a:gd name="connsiteY3" fmla="*/ 119441 h 187443"/>
                  <a:gd name="connsiteX4" fmla="*/ 41072 w 435698"/>
                  <a:gd name="connsiteY4" fmla="*/ 107514 h 187443"/>
                  <a:gd name="connsiteX5" fmla="*/ 45047 w 435698"/>
                  <a:gd name="connsiteY5" fmla="*/ 91612 h 187443"/>
                  <a:gd name="connsiteX6" fmla="*/ 52998 w 435698"/>
                  <a:gd name="connsiteY6" fmla="*/ 79685 h 187443"/>
                  <a:gd name="connsiteX7" fmla="*/ 56974 w 435698"/>
                  <a:gd name="connsiteY7" fmla="*/ 67758 h 187443"/>
                  <a:gd name="connsiteX8" fmla="*/ 80828 w 435698"/>
                  <a:gd name="connsiteY8" fmla="*/ 39928 h 187443"/>
                  <a:gd name="connsiteX9" fmla="*/ 96731 w 435698"/>
                  <a:gd name="connsiteY9" fmla="*/ 20050 h 187443"/>
                  <a:gd name="connsiteX10" fmla="*/ 116609 w 435698"/>
                  <a:gd name="connsiteY10" fmla="*/ 4147 h 187443"/>
                  <a:gd name="connsiteX11" fmla="*/ 168292 w 435698"/>
                  <a:gd name="connsiteY11" fmla="*/ 12099 h 187443"/>
                  <a:gd name="connsiteX12" fmla="*/ 204073 w 435698"/>
                  <a:gd name="connsiteY12" fmla="*/ 28001 h 187443"/>
                  <a:gd name="connsiteX13" fmla="*/ 227927 w 435698"/>
                  <a:gd name="connsiteY13" fmla="*/ 35953 h 187443"/>
                  <a:gd name="connsiteX14" fmla="*/ 275635 w 435698"/>
                  <a:gd name="connsiteY14" fmla="*/ 51855 h 187443"/>
                  <a:gd name="connsiteX15" fmla="*/ 287562 w 435698"/>
                  <a:gd name="connsiteY15" fmla="*/ 55831 h 187443"/>
                  <a:gd name="connsiteX16" fmla="*/ 327318 w 435698"/>
                  <a:gd name="connsiteY16" fmla="*/ 71734 h 187443"/>
                  <a:gd name="connsiteX17" fmla="*/ 359124 w 435698"/>
                  <a:gd name="connsiteY17" fmla="*/ 75709 h 187443"/>
                  <a:gd name="connsiteX18" fmla="*/ 386953 w 435698"/>
                  <a:gd name="connsiteY18" fmla="*/ 83661 h 187443"/>
                  <a:gd name="connsiteX19" fmla="*/ 426710 w 435698"/>
                  <a:gd name="connsiteY19" fmla="*/ 91612 h 187443"/>
                  <a:gd name="connsiteX20" fmla="*/ 406832 w 435698"/>
                  <a:gd name="connsiteY20" fmla="*/ 107514 h 187443"/>
                  <a:gd name="connsiteX21" fmla="*/ 398880 w 435698"/>
                  <a:gd name="connsiteY21" fmla="*/ 115466 h 187443"/>
                  <a:gd name="connsiteX22" fmla="*/ 386953 w 435698"/>
                  <a:gd name="connsiteY22" fmla="*/ 135344 h 187443"/>
                  <a:gd name="connsiteX23" fmla="*/ 379002 w 435698"/>
                  <a:gd name="connsiteY23" fmla="*/ 159198 h 187443"/>
                  <a:gd name="connsiteX24" fmla="*/ 375026 w 435698"/>
                  <a:gd name="connsiteY24" fmla="*/ 175101 h 187443"/>
                  <a:gd name="connsiteX25" fmla="*/ 176244 w 435698"/>
                  <a:gd name="connsiteY25" fmla="*/ 179076 h 187443"/>
                  <a:gd name="connsiteX26" fmla="*/ 33120 w 435698"/>
                  <a:gd name="connsiteY26" fmla="*/ 187027 h 187443"/>
                  <a:gd name="connsiteX27" fmla="*/ 1315 w 435698"/>
                  <a:gd name="connsiteY27" fmla="*/ 167149 h 18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5698" h="187443">
                    <a:moveTo>
                      <a:pt x="1315" y="167149"/>
                    </a:moveTo>
                    <a:lnTo>
                      <a:pt x="1315" y="167149"/>
                    </a:lnTo>
                    <a:cubicBezTo>
                      <a:pt x="9266" y="157873"/>
                      <a:pt x="18162" y="149329"/>
                      <a:pt x="25169" y="139320"/>
                    </a:cubicBezTo>
                    <a:cubicBezTo>
                      <a:pt x="49261" y="104905"/>
                      <a:pt x="9250" y="147290"/>
                      <a:pt x="37096" y="119441"/>
                    </a:cubicBezTo>
                    <a:cubicBezTo>
                      <a:pt x="38421" y="115465"/>
                      <a:pt x="39921" y="111544"/>
                      <a:pt x="41072" y="107514"/>
                    </a:cubicBezTo>
                    <a:cubicBezTo>
                      <a:pt x="42573" y="102260"/>
                      <a:pt x="42895" y="96634"/>
                      <a:pt x="45047" y="91612"/>
                    </a:cubicBezTo>
                    <a:cubicBezTo>
                      <a:pt x="46929" y="87220"/>
                      <a:pt x="50861" y="83959"/>
                      <a:pt x="52998" y="79685"/>
                    </a:cubicBezTo>
                    <a:cubicBezTo>
                      <a:pt x="54872" y="75937"/>
                      <a:pt x="55100" y="71506"/>
                      <a:pt x="56974" y="67758"/>
                    </a:cubicBezTo>
                    <a:cubicBezTo>
                      <a:pt x="63029" y="55647"/>
                      <a:pt x="71045" y="49711"/>
                      <a:pt x="80828" y="39928"/>
                    </a:cubicBezTo>
                    <a:cubicBezTo>
                      <a:pt x="101495" y="19261"/>
                      <a:pt x="77056" y="35789"/>
                      <a:pt x="96731" y="20050"/>
                    </a:cubicBezTo>
                    <a:cubicBezTo>
                      <a:pt x="121796" y="0"/>
                      <a:pt x="97420" y="23338"/>
                      <a:pt x="116609" y="4147"/>
                    </a:cubicBezTo>
                    <a:cubicBezTo>
                      <a:pt x="131495" y="6008"/>
                      <a:pt x="152878" y="7895"/>
                      <a:pt x="168292" y="12099"/>
                    </a:cubicBezTo>
                    <a:cubicBezTo>
                      <a:pt x="229560" y="28809"/>
                      <a:pt x="166427" y="11269"/>
                      <a:pt x="204073" y="28001"/>
                    </a:cubicBezTo>
                    <a:cubicBezTo>
                      <a:pt x="211732" y="31405"/>
                      <a:pt x="219976" y="33303"/>
                      <a:pt x="227927" y="35953"/>
                    </a:cubicBezTo>
                    <a:lnTo>
                      <a:pt x="275635" y="51855"/>
                    </a:lnTo>
                    <a:cubicBezTo>
                      <a:pt x="279611" y="53180"/>
                      <a:pt x="283814" y="53957"/>
                      <a:pt x="287562" y="55831"/>
                    </a:cubicBezTo>
                    <a:cubicBezTo>
                      <a:pt x="299378" y="61739"/>
                      <a:pt x="314223" y="70097"/>
                      <a:pt x="327318" y="71734"/>
                    </a:cubicBezTo>
                    <a:lnTo>
                      <a:pt x="359124" y="75709"/>
                    </a:lnTo>
                    <a:cubicBezTo>
                      <a:pt x="370488" y="79497"/>
                      <a:pt x="374477" y="81166"/>
                      <a:pt x="386953" y="83661"/>
                    </a:cubicBezTo>
                    <a:cubicBezTo>
                      <a:pt x="435698" y="93410"/>
                      <a:pt x="389768" y="82376"/>
                      <a:pt x="426710" y="91612"/>
                    </a:cubicBezTo>
                    <a:cubicBezTo>
                      <a:pt x="407504" y="110815"/>
                      <a:pt x="431915" y="87447"/>
                      <a:pt x="406832" y="107514"/>
                    </a:cubicBezTo>
                    <a:cubicBezTo>
                      <a:pt x="403905" y="109856"/>
                      <a:pt x="401531" y="112815"/>
                      <a:pt x="398880" y="115466"/>
                    </a:cubicBezTo>
                    <a:cubicBezTo>
                      <a:pt x="381523" y="167547"/>
                      <a:pt x="408778" y="91695"/>
                      <a:pt x="386953" y="135344"/>
                    </a:cubicBezTo>
                    <a:cubicBezTo>
                      <a:pt x="383205" y="142841"/>
                      <a:pt x="381035" y="151067"/>
                      <a:pt x="379002" y="159198"/>
                    </a:cubicBezTo>
                    <a:cubicBezTo>
                      <a:pt x="377677" y="164499"/>
                      <a:pt x="380464" y="174568"/>
                      <a:pt x="375026" y="175101"/>
                    </a:cubicBezTo>
                    <a:cubicBezTo>
                      <a:pt x="309068" y="181567"/>
                      <a:pt x="242505" y="177751"/>
                      <a:pt x="176244" y="179076"/>
                    </a:cubicBezTo>
                    <a:cubicBezTo>
                      <a:pt x="117677" y="187443"/>
                      <a:pt x="127696" y="187027"/>
                      <a:pt x="33120" y="187027"/>
                    </a:cubicBezTo>
                    <a:cubicBezTo>
                      <a:pt x="0" y="187027"/>
                      <a:pt x="6616" y="170462"/>
                      <a:pt x="1315" y="167149"/>
                    </a:cubicBezTo>
                    <a:close/>
                  </a:path>
                </a:pathLst>
              </a:custGeom>
              <a:solidFill>
                <a:schemeClr val="tx2">
                  <a:lumMod val="40000"/>
                  <a:lumOff val="6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Freeform 97"/>
              <p:cNvSpPr/>
              <p:nvPr/>
            </p:nvSpPr>
            <p:spPr>
              <a:xfrm>
                <a:off x="2635857" y="2715370"/>
                <a:ext cx="202759" cy="159584"/>
              </a:xfrm>
              <a:custGeom>
                <a:avLst/>
                <a:gdLst>
                  <a:gd name="connsiteX0" fmla="*/ 0 w 202759"/>
                  <a:gd name="connsiteY0" fmla="*/ 19879 h 159584"/>
                  <a:gd name="connsiteX1" fmla="*/ 0 w 202759"/>
                  <a:gd name="connsiteY1" fmla="*/ 19879 h 159584"/>
                  <a:gd name="connsiteX2" fmla="*/ 19879 w 202759"/>
                  <a:gd name="connsiteY2" fmla="*/ 47708 h 159584"/>
                  <a:gd name="connsiteX3" fmla="*/ 23854 w 202759"/>
                  <a:gd name="connsiteY3" fmla="*/ 59635 h 159584"/>
                  <a:gd name="connsiteX4" fmla="*/ 43733 w 202759"/>
                  <a:gd name="connsiteY4" fmla="*/ 79513 h 159584"/>
                  <a:gd name="connsiteX5" fmla="*/ 51684 w 202759"/>
                  <a:gd name="connsiteY5" fmla="*/ 87465 h 159584"/>
                  <a:gd name="connsiteX6" fmla="*/ 67586 w 202759"/>
                  <a:gd name="connsiteY6" fmla="*/ 111319 h 159584"/>
                  <a:gd name="connsiteX7" fmla="*/ 75538 w 202759"/>
                  <a:gd name="connsiteY7" fmla="*/ 119270 h 159584"/>
                  <a:gd name="connsiteX8" fmla="*/ 99392 w 202759"/>
                  <a:gd name="connsiteY8" fmla="*/ 151075 h 159584"/>
                  <a:gd name="connsiteX9" fmla="*/ 111319 w 202759"/>
                  <a:gd name="connsiteY9" fmla="*/ 155051 h 159584"/>
                  <a:gd name="connsiteX10" fmla="*/ 135173 w 202759"/>
                  <a:gd name="connsiteY10" fmla="*/ 143124 h 159584"/>
                  <a:gd name="connsiteX11" fmla="*/ 159026 w 202759"/>
                  <a:gd name="connsiteY11" fmla="*/ 131197 h 159584"/>
                  <a:gd name="connsiteX12" fmla="*/ 190832 w 202759"/>
                  <a:gd name="connsiteY12" fmla="*/ 115294 h 159584"/>
                  <a:gd name="connsiteX13" fmla="*/ 202759 w 202759"/>
                  <a:gd name="connsiteY13" fmla="*/ 107343 h 159584"/>
                  <a:gd name="connsiteX14" fmla="*/ 194807 w 202759"/>
                  <a:gd name="connsiteY14" fmla="*/ 91440 h 159584"/>
                  <a:gd name="connsiteX15" fmla="*/ 182880 w 202759"/>
                  <a:gd name="connsiteY15" fmla="*/ 83489 h 159584"/>
                  <a:gd name="connsiteX16" fmla="*/ 159026 w 202759"/>
                  <a:gd name="connsiteY16" fmla="*/ 67587 h 159584"/>
                  <a:gd name="connsiteX17" fmla="*/ 139148 w 202759"/>
                  <a:gd name="connsiteY17" fmla="*/ 55660 h 159584"/>
                  <a:gd name="connsiteX18" fmla="*/ 131197 w 202759"/>
                  <a:gd name="connsiteY18" fmla="*/ 47708 h 159584"/>
                  <a:gd name="connsiteX19" fmla="*/ 103367 w 202759"/>
                  <a:gd name="connsiteY19" fmla="*/ 39757 h 159584"/>
                  <a:gd name="connsiteX20" fmla="*/ 75538 w 202759"/>
                  <a:gd name="connsiteY20" fmla="*/ 23854 h 159584"/>
                  <a:gd name="connsiteX21" fmla="*/ 63611 w 202759"/>
                  <a:gd name="connsiteY21" fmla="*/ 15903 h 159584"/>
                  <a:gd name="connsiteX22" fmla="*/ 47708 w 202759"/>
                  <a:gd name="connsiteY22" fmla="*/ 11927 h 159584"/>
                  <a:gd name="connsiteX23" fmla="*/ 23854 w 202759"/>
                  <a:gd name="connsiteY23" fmla="*/ 0 h 159584"/>
                  <a:gd name="connsiteX24" fmla="*/ 3976 w 202759"/>
                  <a:gd name="connsiteY24" fmla="*/ 3976 h 159584"/>
                  <a:gd name="connsiteX25" fmla="*/ 0 w 202759"/>
                  <a:gd name="connsiteY25" fmla="*/ 19879 h 1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2759" h="159584">
                    <a:moveTo>
                      <a:pt x="0" y="19879"/>
                    </a:moveTo>
                    <a:lnTo>
                      <a:pt x="0" y="19879"/>
                    </a:lnTo>
                    <a:cubicBezTo>
                      <a:pt x="6626" y="29155"/>
                      <a:pt x="14014" y="37933"/>
                      <a:pt x="19879" y="47708"/>
                    </a:cubicBezTo>
                    <a:cubicBezTo>
                      <a:pt x="22035" y="51301"/>
                      <a:pt x="21340" y="56282"/>
                      <a:pt x="23854" y="59635"/>
                    </a:cubicBezTo>
                    <a:cubicBezTo>
                      <a:pt x="29477" y="67132"/>
                      <a:pt x="37107" y="72887"/>
                      <a:pt x="43733" y="79513"/>
                    </a:cubicBezTo>
                    <a:cubicBezTo>
                      <a:pt x="46384" y="82164"/>
                      <a:pt x="49605" y="84346"/>
                      <a:pt x="51684" y="87465"/>
                    </a:cubicBezTo>
                    <a:cubicBezTo>
                      <a:pt x="56985" y="95416"/>
                      <a:pt x="60828" y="104562"/>
                      <a:pt x="67586" y="111319"/>
                    </a:cubicBezTo>
                    <a:cubicBezTo>
                      <a:pt x="70237" y="113969"/>
                      <a:pt x="73289" y="116271"/>
                      <a:pt x="75538" y="119270"/>
                    </a:cubicBezTo>
                    <a:cubicBezTo>
                      <a:pt x="77158" y="121430"/>
                      <a:pt x="91100" y="146100"/>
                      <a:pt x="99392" y="151075"/>
                    </a:cubicBezTo>
                    <a:cubicBezTo>
                      <a:pt x="102986" y="153231"/>
                      <a:pt x="107343" y="153726"/>
                      <a:pt x="111319" y="155051"/>
                    </a:cubicBezTo>
                    <a:cubicBezTo>
                      <a:pt x="145500" y="132265"/>
                      <a:pt x="102253" y="159584"/>
                      <a:pt x="135173" y="143124"/>
                    </a:cubicBezTo>
                    <a:cubicBezTo>
                      <a:pt x="166003" y="127709"/>
                      <a:pt x="129047" y="141192"/>
                      <a:pt x="159026" y="131197"/>
                    </a:cubicBezTo>
                    <a:cubicBezTo>
                      <a:pt x="172905" y="117320"/>
                      <a:pt x="163422" y="124431"/>
                      <a:pt x="190832" y="115294"/>
                    </a:cubicBezTo>
                    <a:cubicBezTo>
                      <a:pt x="195365" y="113783"/>
                      <a:pt x="198783" y="109993"/>
                      <a:pt x="202759" y="107343"/>
                    </a:cubicBezTo>
                    <a:cubicBezTo>
                      <a:pt x="200108" y="102042"/>
                      <a:pt x="198601" y="95993"/>
                      <a:pt x="194807" y="91440"/>
                    </a:cubicBezTo>
                    <a:cubicBezTo>
                      <a:pt x="191748" y="87769"/>
                      <a:pt x="186551" y="86548"/>
                      <a:pt x="182880" y="83489"/>
                    </a:cubicBezTo>
                    <a:cubicBezTo>
                      <a:pt x="163026" y="66945"/>
                      <a:pt x="179986" y="74573"/>
                      <a:pt x="159026" y="67587"/>
                    </a:cubicBezTo>
                    <a:cubicBezTo>
                      <a:pt x="138880" y="47438"/>
                      <a:pt x="164953" y="71143"/>
                      <a:pt x="139148" y="55660"/>
                    </a:cubicBezTo>
                    <a:cubicBezTo>
                      <a:pt x="135934" y="53731"/>
                      <a:pt x="134411" y="49637"/>
                      <a:pt x="131197" y="47708"/>
                    </a:cubicBezTo>
                    <a:cubicBezTo>
                      <a:pt x="127126" y="45266"/>
                      <a:pt x="106332" y="40498"/>
                      <a:pt x="103367" y="39757"/>
                    </a:cubicBezTo>
                    <a:cubicBezTo>
                      <a:pt x="74309" y="20386"/>
                      <a:pt x="110846" y="44031"/>
                      <a:pt x="75538" y="23854"/>
                    </a:cubicBezTo>
                    <a:cubicBezTo>
                      <a:pt x="71389" y="21483"/>
                      <a:pt x="68003" y="17785"/>
                      <a:pt x="63611" y="15903"/>
                    </a:cubicBezTo>
                    <a:cubicBezTo>
                      <a:pt x="58589" y="13751"/>
                      <a:pt x="53009" y="13252"/>
                      <a:pt x="47708" y="11927"/>
                    </a:cubicBezTo>
                    <a:cubicBezTo>
                      <a:pt x="41679" y="7908"/>
                      <a:pt x="32083" y="0"/>
                      <a:pt x="23854" y="0"/>
                    </a:cubicBezTo>
                    <a:cubicBezTo>
                      <a:pt x="17097" y="0"/>
                      <a:pt x="10665" y="3020"/>
                      <a:pt x="3976" y="3976"/>
                    </a:cubicBezTo>
                    <a:cubicBezTo>
                      <a:pt x="1352" y="4351"/>
                      <a:pt x="663" y="17229"/>
                      <a:pt x="0" y="19879"/>
                    </a:cubicBezTo>
                    <a:close/>
                  </a:path>
                </a:pathLst>
              </a:custGeom>
              <a:solidFill>
                <a:schemeClr val="tx2">
                  <a:lumMod val="40000"/>
                  <a:lumOff val="6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93" name="TextBox 92"/>
            <p:cNvSpPr txBox="1"/>
            <p:nvPr/>
          </p:nvSpPr>
          <p:spPr>
            <a:xfrm>
              <a:off x="5027500" y="2036154"/>
              <a:ext cx="240772" cy="246221"/>
            </a:xfrm>
            <a:prstGeom prst="rect">
              <a:avLst/>
            </a:prstGeom>
            <a:noFill/>
          </p:spPr>
          <p:txBody>
            <a:bodyPr wrap="none" rtlCol="0">
              <a:spAutoFit/>
            </a:bodyPr>
            <a:lstStyle/>
            <a:p>
              <a:r>
                <a:rPr lang="en-IE" sz="1000" dirty="0"/>
                <a:t>x</a:t>
              </a:r>
            </a:p>
          </p:txBody>
        </p:sp>
        <p:sp>
          <p:nvSpPr>
            <p:cNvPr id="94" name="Freeform 93"/>
            <p:cNvSpPr/>
            <p:nvPr/>
          </p:nvSpPr>
          <p:spPr>
            <a:xfrm rot="20526020">
              <a:off x="5060928" y="2259939"/>
              <a:ext cx="104491" cy="64585"/>
            </a:xfrm>
            <a:custGeom>
              <a:avLst/>
              <a:gdLst>
                <a:gd name="connsiteX0" fmla="*/ 0 w 104491"/>
                <a:gd name="connsiteY0" fmla="*/ 10197 h 64585"/>
                <a:gd name="connsiteX1" fmla="*/ 13597 w 104491"/>
                <a:gd name="connsiteY1" fmla="*/ 6798 h 64585"/>
                <a:gd name="connsiteX2" fmla="*/ 23794 w 104491"/>
                <a:gd name="connsiteY2" fmla="*/ 3399 h 64585"/>
                <a:gd name="connsiteX3" fmla="*/ 40791 w 104491"/>
                <a:gd name="connsiteY3" fmla="*/ 0 h 64585"/>
                <a:gd name="connsiteX4" fmla="*/ 47589 w 104491"/>
                <a:gd name="connsiteY4" fmla="*/ 10197 h 64585"/>
                <a:gd name="connsiteX5" fmla="*/ 50988 w 104491"/>
                <a:gd name="connsiteY5" fmla="*/ 20395 h 64585"/>
                <a:gd name="connsiteX6" fmla="*/ 61186 w 104491"/>
                <a:gd name="connsiteY6" fmla="*/ 27194 h 64585"/>
                <a:gd name="connsiteX7" fmla="*/ 71384 w 104491"/>
                <a:gd name="connsiteY7" fmla="*/ 23794 h 64585"/>
                <a:gd name="connsiteX8" fmla="*/ 84981 w 104491"/>
                <a:gd name="connsiteY8" fmla="*/ 37391 h 64585"/>
                <a:gd name="connsiteX9" fmla="*/ 95179 w 104491"/>
                <a:gd name="connsiteY9" fmla="*/ 40791 h 64585"/>
                <a:gd name="connsiteX10" fmla="*/ 101977 w 104491"/>
                <a:gd name="connsiteY10" fmla="*/ 64585 h 6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491" h="64585">
                  <a:moveTo>
                    <a:pt x="0" y="10197"/>
                  </a:moveTo>
                  <a:cubicBezTo>
                    <a:pt x="4532" y="9064"/>
                    <a:pt x="9105" y="8081"/>
                    <a:pt x="13597" y="6798"/>
                  </a:cubicBezTo>
                  <a:cubicBezTo>
                    <a:pt x="17042" y="5814"/>
                    <a:pt x="20318" y="4268"/>
                    <a:pt x="23794" y="3399"/>
                  </a:cubicBezTo>
                  <a:cubicBezTo>
                    <a:pt x="29399" y="1998"/>
                    <a:pt x="35125" y="1133"/>
                    <a:pt x="40791" y="0"/>
                  </a:cubicBezTo>
                  <a:cubicBezTo>
                    <a:pt x="43057" y="3399"/>
                    <a:pt x="45762" y="6543"/>
                    <a:pt x="47589" y="10197"/>
                  </a:cubicBezTo>
                  <a:cubicBezTo>
                    <a:pt x="49191" y="13402"/>
                    <a:pt x="48750" y="17597"/>
                    <a:pt x="50988" y="20395"/>
                  </a:cubicBezTo>
                  <a:cubicBezTo>
                    <a:pt x="53540" y="23585"/>
                    <a:pt x="57787" y="24928"/>
                    <a:pt x="61186" y="27194"/>
                  </a:cubicBezTo>
                  <a:cubicBezTo>
                    <a:pt x="64585" y="26061"/>
                    <a:pt x="67801" y="23794"/>
                    <a:pt x="71384" y="23794"/>
                  </a:cubicBezTo>
                  <a:cubicBezTo>
                    <a:pt x="89513" y="23794"/>
                    <a:pt x="75917" y="28327"/>
                    <a:pt x="84981" y="37391"/>
                  </a:cubicBezTo>
                  <a:cubicBezTo>
                    <a:pt x="87515" y="39925"/>
                    <a:pt x="91780" y="39658"/>
                    <a:pt x="95179" y="40791"/>
                  </a:cubicBezTo>
                  <a:cubicBezTo>
                    <a:pt x="104491" y="54759"/>
                    <a:pt x="101977" y="46903"/>
                    <a:pt x="101977" y="64585"/>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sp>
        <p:nvSpPr>
          <p:cNvPr id="102" name="TextBox 101"/>
          <p:cNvSpPr txBox="1"/>
          <p:nvPr/>
        </p:nvSpPr>
        <p:spPr>
          <a:xfrm>
            <a:off x="4968816" y="557198"/>
            <a:ext cx="3508744" cy="1015663"/>
          </a:xfrm>
          <a:prstGeom prst="rect">
            <a:avLst/>
          </a:prstGeom>
          <a:noFill/>
        </p:spPr>
        <p:txBody>
          <a:bodyPr wrap="square" rtlCol="0">
            <a:spAutoFit/>
          </a:bodyPr>
          <a:lstStyle/>
          <a:p>
            <a:r>
              <a:rPr lang="en-IE" sz="2000" dirty="0"/>
              <a:t>O</a:t>
            </a:r>
            <a:r>
              <a:rPr lang="en-IE" sz="2000" baseline="-25000" dirty="0"/>
              <a:t>2 </a:t>
            </a:r>
            <a:r>
              <a:rPr lang="en-IE" sz="2000" dirty="0"/>
              <a:t>is consumed at night in respiration and decomposition.</a:t>
            </a:r>
          </a:p>
          <a:p>
            <a:r>
              <a:rPr lang="en-IE" sz="2000" dirty="0"/>
              <a:t>By sunrise it can be low.</a:t>
            </a:r>
          </a:p>
        </p:txBody>
      </p:sp>
      <p:grpSp>
        <p:nvGrpSpPr>
          <p:cNvPr id="111" name="Group 110"/>
          <p:cNvGrpSpPr/>
          <p:nvPr/>
        </p:nvGrpSpPr>
        <p:grpSpPr>
          <a:xfrm>
            <a:off x="1394220" y="5990276"/>
            <a:ext cx="659587" cy="1166773"/>
            <a:chOff x="6414212" y="4354984"/>
            <a:chExt cx="659587" cy="1166773"/>
          </a:xfrm>
        </p:grpSpPr>
        <p:grpSp>
          <p:nvGrpSpPr>
            <p:cNvPr id="112" name="Group 37"/>
            <p:cNvGrpSpPr/>
            <p:nvPr/>
          </p:nvGrpSpPr>
          <p:grpSpPr>
            <a:xfrm>
              <a:off x="6547105" y="4354984"/>
              <a:ext cx="526694" cy="1116786"/>
              <a:chOff x="204826" y="4632961"/>
              <a:chExt cx="526694" cy="1116786"/>
            </a:xfrm>
          </p:grpSpPr>
          <p:sp>
            <p:nvSpPr>
              <p:cNvPr id="116" name="Arc 115"/>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7" name="Freeform 116"/>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113" name="Group 40"/>
            <p:cNvGrpSpPr/>
            <p:nvPr/>
          </p:nvGrpSpPr>
          <p:grpSpPr>
            <a:xfrm>
              <a:off x="6414212" y="4404971"/>
              <a:ext cx="526694" cy="1116786"/>
              <a:chOff x="204826" y="4632961"/>
              <a:chExt cx="526694" cy="1116786"/>
            </a:xfrm>
          </p:grpSpPr>
          <p:sp>
            <p:nvSpPr>
              <p:cNvPr id="114" name="Arc 113"/>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5" name="Freeform 114"/>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grpSp>
        <p:nvGrpSpPr>
          <p:cNvPr id="118" name="Group 117"/>
          <p:cNvGrpSpPr/>
          <p:nvPr/>
        </p:nvGrpSpPr>
        <p:grpSpPr>
          <a:xfrm>
            <a:off x="5885706" y="5924140"/>
            <a:ext cx="659587" cy="1166773"/>
            <a:chOff x="6414212" y="4354984"/>
            <a:chExt cx="659587" cy="1166773"/>
          </a:xfrm>
        </p:grpSpPr>
        <p:grpSp>
          <p:nvGrpSpPr>
            <p:cNvPr id="119" name="Group 37"/>
            <p:cNvGrpSpPr/>
            <p:nvPr/>
          </p:nvGrpSpPr>
          <p:grpSpPr>
            <a:xfrm>
              <a:off x="6547105" y="4354984"/>
              <a:ext cx="526694" cy="1116786"/>
              <a:chOff x="204826" y="4632961"/>
              <a:chExt cx="526694" cy="1116786"/>
            </a:xfrm>
          </p:grpSpPr>
          <p:sp>
            <p:nvSpPr>
              <p:cNvPr id="123" name="Arc 122"/>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24" name="Freeform 123"/>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nvGrpSpPr>
            <p:cNvPr id="120" name="Group 40"/>
            <p:cNvGrpSpPr/>
            <p:nvPr/>
          </p:nvGrpSpPr>
          <p:grpSpPr>
            <a:xfrm>
              <a:off x="6414212" y="4404971"/>
              <a:ext cx="526694" cy="1116786"/>
              <a:chOff x="204826" y="4632961"/>
              <a:chExt cx="526694" cy="1116786"/>
            </a:xfrm>
          </p:grpSpPr>
          <p:sp>
            <p:nvSpPr>
              <p:cNvPr id="121" name="Arc 120"/>
              <p:cNvSpPr/>
              <p:nvPr/>
            </p:nvSpPr>
            <p:spPr>
              <a:xfrm>
                <a:off x="204826" y="4652467"/>
                <a:ext cx="321869" cy="109728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22" name="Freeform 121"/>
              <p:cNvSpPr/>
              <p:nvPr/>
            </p:nvSpPr>
            <p:spPr>
              <a:xfrm>
                <a:off x="518160" y="4632961"/>
                <a:ext cx="213360" cy="568146"/>
              </a:xfrm>
              <a:custGeom>
                <a:avLst/>
                <a:gdLst>
                  <a:gd name="connsiteX0" fmla="*/ 8534 w 213360"/>
                  <a:gd name="connsiteY0" fmla="*/ 568146 h 568146"/>
                  <a:gd name="connsiteX1" fmla="*/ 8534 w 213360"/>
                  <a:gd name="connsiteY1" fmla="*/ 392582 h 568146"/>
                  <a:gd name="connsiteX2" fmla="*/ 59740 w 213360"/>
                  <a:gd name="connsiteY2" fmla="*/ 173126 h 568146"/>
                  <a:gd name="connsiteX3" fmla="*/ 184099 w 213360"/>
                  <a:gd name="connsiteY3" fmla="*/ 26822 h 568146"/>
                  <a:gd name="connsiteX4" fmla="*/ 213360 w 213360"/>
                  <a:gd name="connsiteY4" fmla="*/ 12191 h 56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568146">
                    <a:moveTo>
                      <a:pt x="8534" y="568146"/>
                    </a:moveTo>
                    <a:cubicBezTo>
                      <a:pt x="4267" y="513282"/>
                      <a:pt x="0" y="458419"/>
                      <a:pt x="8534" y="392582"/>
                    </a:cubicBezTo>
                    <a:cubicBezTo>
                      <a:pt x="17068" y="326745"/>
                      <a:pt x="30479" y="234086"/>
                      <a:pt x="59740" y="173126"/>
                    </a:cubicBezTo>
                    <a:cubicBezTo>
                      <a:pt x="89001" y="112166"/>
                      <a:pt x="158496" y="53645"/>
                      <a:pt x="184099" y="26822"/>
                    </a:cubicBezTo>
                    <a:cubicBezTo>
                      <a:pt x="209702" y="0"/>
                      <a:pt x="211531" y="6095"/>
                      <a:pt x="213360" y="1219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grpSp>
      <p:grpSp>
        <p:nvGrpSpPr>
          <p:cNvPr id="134" name="Group 133"/>
          <p:cNvGrpSpPr/>
          <p:nvPr/>
        </p:nvGrpSpPr>
        <p:grpSpPr>
          <a:xfrm>
            <a:off x="6061494" y="5276491"/>
            <a:ext cx="450004" cy="681486"/>
            <a:chOff x="6061494" y="5276491"/>
            <a:chExt cx="450004" cy="681486"/>
          </a:xfrm>
        </p:grpSpPr>
        <p:sp>
          <p:nvSpPr>
            <p:cNvPr id="125" name="TextBox 124"/>
            <p:cNvSpPr txBox="1"/>
            <p:nvPr/>
          </p:nvSpPr>
          <p:spPr>
            <a:xfrm>
              <a:off x="6096000" y="5276491"/>
              <a:ext cx="415498" cy="369332"/>
            </a:xfrm>
            <a:prstGeom prst="rect">
              <a:avLst/>
            </a:prstGeom>
            <a:noFill/>
          </p:spPr>
          <p:txBody>
            <a:bodyPr wrap="none" rtlCol="0">
              <a:spAutoFit/>
            </a:bodyPr>
            <a:lstStyle/>
            <a:p>
              <a:r>
                <a:rPr lang="en-IE" dirty="0"/>
                <a:t>O</a:t>
              </a:r>
              <a:r>
                <a:rPr lang="en-IE" baseline="-25000" dirty="0"/>
                <a:t>2</a:t>
              </a:r>
            </a:p>
          </p:txBody>
        </p:sp>
        <p:cxnSp>
          <p:nvCxnSpPr>
            <p:cNvPr id="126" name="Straight Arrow Connector 125"/>
            <p:cNvCxnSpPr/>
            <p:nvPr/>
          </p:nvCxnSpPr>
          <p:spPr>
            <a:xfrm flipV="1">
              <a:off x="6061494" y="5538794"/>
              <a:ext cx="103517" cy="393303"/>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flipV="1">
              <a:off x="6441772" y="5585438"/>
              <a:ext cx="7912" cy="372539"/>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85" name="Slide Number Placeholder 84"/>
          <p:cNvSpPr>
            <a:spLocks noGrp="1"/>
          </p:cNvSpPr>
          <p:nvPr>
            <p:ph type="sldNum" sz="quarter" idx="12"/>
          </p:nvPr>
        </p:nvSpPr>
        <p:spPr/>
        <p:txBody>
          <a:bodyPr/>
          <a:lstStyle/>
          <a:p>
            <a:fld id="{496B6A5C-BCA4-46CC-B9D2-1A807C7011A4}" type="slidenum">
              <a:rPr lang="en-IE" smtClean="0"/>
              <a:pPr/>
              <a:t>7</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dissolv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dissolve">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dissolve">
                                      <p:cBhvr>
                                        <p:cTn id="21"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background-with-floating-water-bubbles_1017-26348.png"/>
          <p:cNvPicPr>
            <a:picLocks noChangeAspect="1"/>
          </p:cNvPicPr>
          <p:nvPr/>
        </p:nvPicPr>
        <p:blipFill rotWithShape="1">
          <a:blip r:embed="rId3" cstate="print">
            <a:alphaModFix amt="31000"/>
            <a:lum bright="-35000" contrast="7000"/>
          </a:blip>
          <a:srcRect l="50139" r="2099" b="1359"/>
          <a:stretch/>
        </p:blipFill>
        <p:spPr>
          <a:xfrm rot="10800000">
            <a:off x="6802531" y="345989"/>
            <a:ext cx="2356615" cy="6559684"/>
          </a:xfrm>
          <a:prstGeom prst="rect">
            <a:avLst/>
          </a:prstGeom>
          <a:effectLst>
            <a:softEdge rad="762000"/>
          </a:effectLst>
        </p:spPr>
      </p:pic>
      <p:sp>
        <p:nvSpPr>
          <p:cNvPr id="2" name="Rectangle 1"/>
          <p:cNvSpPr/>
          <p:nvPr/>
        </p:nvSpPr>
        <p:spPr>
          <a:xfrm>
            <a:off x="1814768" y="95045"/>
            <a:ext cx="4871911" cy="646331"/>
          </a:xfrm>
          <a:prstGeom prst="rect">
            <a:avLst/>
          </a:prstGeom>
        </p:spPr>
        <p:txBody>
          <a:bodyPr wrap="none">
            <a:spAutoFit/>
          </a:bodyPr>
          <a:lstStyle/>
          <a:p>
            <a:r>
              <a:rPr lang="en-GB" altLang="en-US" sz="3600" b="1" dirty="0">
                <a:solidFill>
                  <a:schemeClr val="tx2"/>
                </a:solidFill>
              </a:rPr>
              <a:t>Deoxygenating Pollution</a:t>
            </a:r>
            <a:endParaRPr lang="en-IE" sz="3600" b="1" dirty="0">
              <a:solidFill>
                <a:schemeClr val="tx2"/>
              </a:solidFill>
            </a:endParaRPr>
          </a:p>
        </p:txBody>
      </p:sp>
      <p:sp>
        <p:nvSpPr>
          <p:cNvPr id="3" name="TextBox 2"/>
          <p:cNvSpPr txBox="1"/>
          <p:nvPr/>
        </p:nvSpPr>
        <p:spPr>
          <a:xfrm>
            <a:off x="177422" y="809961"/>
            <a:ext cx="8157499" cy="830997"/>
          </a:xfrm>
          <a:prstGeom prst="rect">
            <a:avLst/>
          </a:prstGeom>
          <a:noFill/>
        </p:spPr>
        <p:txBody>
          <a:bodyPr wrap="square" rtlCol="0">
            <a:spAutoFit/>
          </a:bodyPr>
          <a:lstStyle/>
          <a:p>
            <a:pPr marL="342900" indent="-342900">
              <a:buFont typeface="Arial" panose="020B0604020202020204" pitchFamily="34" charset="0"/>
              <a:buChar char="•"/>
            </a:pPr>
            <a:r>
              <a:rPr lang="en-IE" sz="2400" b="1" dirty="0"/>
              <a:t>Deoxygenating</a:t>
            </a:r>
            <a:r>
              <a:rPr lang="en-IE" sz="2400" dirty="0"/>
              <a:t> means that dissolved O</a:t>
            </a:r>
            <a:r>
              <a:rPr lang="en-IE" sz="2400" baseline="-25000" dirty="0"/>
              <a:t>2 </a:t>
            </a:r>
            <a:r>
              <a:rPr lang="en-IE" sz="2400" dirty="0"/>
              <a:t>in water is removed as a result of pollution.</a:t>
            </a:r>
          </a:p>
        </p:txBody>
      </p:sp>
      <p:sp>
        <p:nvSpPr>
          <p:cNvPr id="4" name="TextBox 3"/>
          <p:cNvSpPr txBox="1"/>
          <p:nvPr/>
        </p:nvSpPr>
        <p:spPr>
          <a:xfrm>
            <a:off x="162926" y="1760910"/>
            <a:ext cx="8343900" cy="830997"/>
          </a:xfrm>
          <a:prstGeom prst="rect">
            <a:avLst/>
          </a:prstGeom>
          <a:noFill/>
        </p:spPr>
        <p:txBody>
          <a:bodyPr wrap="square" rtlCol="0">
            <a:spAutoFit/>
          </a:bodyPr>
          <a:lstStyle/>
          <a:p>
            <a:pPr marL="285750" indent="-285750">
              <a:buFont typeface="Arial" panose="020B0604020202020204" pitchFamily="34" charset="0"/>
              <a:buChar char="•"/>
            </a:pPr>
            <a:r>
              <a:rPr lang="en-IE" sz="2400" dirty="0"/>
              <a:t>All animals need O</a:t>
            </a:r>
            <a:r>
              <a:rPr lang="en-IE" sz="2400" baseline="-25000" dirty="0"/>
              <a:t>2</a:t>
            </a:r>
            <a:r>
              <a:rPr lang="en-IE" sz="2400" dirty="0"/>
              <a:t> for respiration. As O</a:t>
            </a:r>
            <a:r>
              <a:rPr lang="en-IE" sz="2400" baseline="-25000" dirty="0"/>
              <a:t>2</a:t>
            </a:r>
            <a:r>
              <a:rPr lang="en-IE" sz="2400" dirty="0"/>
              <a:t> level drop, they become stressed, and when O</a:t>
            </a:r>
            <a:r>
              <a:rPr lang="en-IE" sz="2400" baseline="-25000" dirty="0"/>
              <a:t>2</a:t>
            </a:r>
            <a:r>
              <a:rPr lang="en-IE" sz="2400" dirty="0"/>
              <a:t> disappears, they die.</a:t>
            </a:r>
          </a:p>
        </p:txBody>
      </p:sp>
      <p:sp>
        <p:nvSpPr>
          <p:cNvPr id="5" name="TextBox 4"/>
          <p:cNvSpPr txBox="1"/>
          <p:nvPr/>
        </p:nvSpPr>
        <p:spPr>
          <a:xfrm>
            <a:off x="229205" y="2699956"/>
            <a:ext cx="8421544" cy="1200329"/>
          </a:xfrm>
          <a:prstGeom prst="rect">
            <a:avLst/>
          </a:prstGeom>
          <a:noFill/>
        </p:spPr>
        <p:txBody>
          <a:bodyPr wrap="square" rtlCol="0">
            <a:spAutoFit/>
          </a:bodyPr>
          <a:lstStyle/>
          <a:p>
            <a:pPr marL="285750" indent="-285750">
              <a:buFont typeface="Arial" panose="020B0604020202020204" pitchFamily="34" charset="0"/>
              <a:buChar char="•"/>
            </a:pPr>
            <a:r>
              <a:rPr lang="en-IE" sz="2400" dirty="0"/>
              <a:t>Some freshwater animals such as </a:t>
            </a:r>
            <a:r>
              <a:rPr lang="en-IE" sz="2400" u="sng" dirty="0"/>
              <a:t>	  </a:t>
            </a:r>
            <a:r>
              <a:rPr lang="en-IE" sz="2400" dirty="0"/>
              <a:t>  and </a:t>
            </a:r>
            <a:r>
              <a:rPr lang="en-IE" sz="2400" u="sng" dirty="0"/>
              <a:t>	      </a:t>
            </a:r>
            <a:r>
              <a:rPr lang="en-IE" sz="2400" dirty="0"/>
              <a:t> and </a:t>
            </a:r>
            <a:r>
              <a:rPr lang="en-IE" sz="2400" u="sng" dirty="0"/>
              <a:t>             </a:t>
            </a:r>
            <a:r>
              <a:rPr lang="en-IE" sz="2400" dirty="0"/>
              <a:t>  require lots of O</a:t>
            </a:r>
            <a:r>
              <a:rPr lang="en-IE" sz="2400" baseline="-25000" dirty="0"/>
              <a:t>2</a:t>
            </a:r>
            <a:r>
              <a:rPr lang="en-IE" sz="2400" dirty="0"/>
              <a:t>, while  others, such as </a:t>
            </a:r>
            <a:r>
              <a:rPr lang="en-IE" sz="2400" u="sng" dirty="0"/>
              <a:t>              </a:t>
            </a:r>
            <a:r>
              <a:rPr lang="en-IE" sz="2400" dirty="0"/>
              <a:t>  and </a:t>
            </a:r>
            <a:r>
              <a:rPr lang="en-IE" sz="2400" u="sng" dirty="0"/>
              <a:t>                </a:t>
            </a:r>
            <a:r>
              <a:rPr lang="en-IE" sz="2400" dirty="0"/>
              <a:t> require much less.</a:t>
            </a:r>
          </a:p>
        </p:txBody>
      </p:sp>
      <p:sp>
        <p:nvSpPr>
          <p:cNvPr id="6" name="TextBox 5"/>
          <p:cNvSpPr txBox="1"/>
          <p:nvPr/>
        </p:nvSpPr>
        <p:spPr>
          <a:xfrm>
            <a:off x="277226" y="3900285"/>
            <a:ext cx="8115300" cy="1569660"/>
          </a:xfrm>
          <a:prstGeom prst="rect">
            <a:avLst/>
          </a:prstGeom>
          <a:noFill/>
        </p:spPr>
        <p:txBody>
          <a:bodyPr wrap="square" rtlCol="0">
            <a:spAutoFit/>
          </a:bodyPr>
          <a:lstStyle/>
          <a:p>
            <a:pPr marL="285750" indent="-285750">
              <a:buFont typeface="Arial" panose="020B0604020202020204" pitchFamily="34" charset="0"/>
              <a:buChar char="•"/>
            </a:pPr>
            <a:r>
              <a:rPr lang="en-IE" sz="2400" dirty="0"/>
              <a:t>Freshwater plants also need O</a:t>
            </a:r>
            <a:r>
              <a:rPr lang="en-IE" sz="2400" baseline="-25000" dirty="0"/>
              <a:t>2</a:t>
            </a:r>
            <a:r>
              <a:rPr lang="en-IE" sz="2400" dirty="0"/>
              <a:t>.  They can produce it themselves during the day by </a:t>
            </a:r>
            <a:r>
              <a:rPr lang="en-IE" sz="2400" u="sng" dirty="0"/>
              <a:t>photosynthesis</a:t>
            </a:r>
            <a:r>
              <a:rPr lang="en-IE" sz="2400" dirty="0"/>
              <a:t>  but they need O</a:t>
            </a:r>
            <a:r>
              <a:rPr lang="en-IE" sz="2400" baseline="-25000" dirty="0"/>
              <a:t>2</a:t>
            </a:r>
            <a:r>
              <a:rPr lang="en-IE" sz="2400" dirty="0"/>
              <a:t> at night for </a:t>
            </a:r>
            <a:r>
              <a:rPr lang="en-IE" sz="2400" u="sng" dirty="0"/>
              <a:t>                  </a:t>
            </a:r>
            <a:r>
              <a:rPr lang="en-IE" sz="2400" dirty="0"/>
              <a:t> . However, unlike animals,  plants can withstand long periods of low O</a:t>
            </a:r>
            <a:r>
              <a:rPr lang="en-IE" sz="2400" baseline="-25000" dirty="0"/>
              <a:t>2</a:t>
            </a:r>
            <a:r>
              <a:rPr lang="en-IE" sz="2400" dirty="0"/>
              <a:t> .</a:t>
            </a:r>
            <a:endParaRPr lang="en-IE" sz="2400" baseline="-25000" dirty="0"/>
          </a:p>
        </p:txBody>
      </p:sp>
      <p:sp>
        <p:nvSpPr>
          <p:cNvPr id="7" name="TextBox 6"/>
          <p:cNvSpPr txBox="1"/>
          <p:nvPr/>
        </p:nvSpPr>
        <p:spPr>
          <a:xfrm>
            <a:off x="260459" y="5591998"/>
            <a:ext cx="8199698" cy="1200329"/>
          </a:xfrm>
          <a:prstGeom prst="rect">
            <a:avLst/>
          </a:prstGeom>
          <a:noFill/>
        </p:spPr>
        <p:txBody>
          <a:bodyPr wrap="square" rtlCol="0">
            <a:spAutoFit/>
          </a:bodyPr>
          <a:lstStyle/>
          <a:p>
            <a:pPr marL="285750" indent="-285750">
              <a:buFont typeface="Arial" panose="020B0604020202020204" pitchFamily="34" charset="0"/>
              <a:buChar char="•"/>
            </a:pPr>
            <a:r>
              <a:rPr lang="en-IE" sz="2400" dirty="0"/>
              <a:t>Micro-organisms that carry out decomposition such as many bacteria and fungi also need O</a:t>
            </a:r>
            <a:r>
              <a:rPr lang="en-IE" sz="2400" baseline="-25000" dirty="0"/>
              <a:t>2</a:t>
            </a:r>
            <a:r>
              <a:rPr lang="en-IE" sz="2400" dirty="0"/>
              <a:t>. These are aerobic while others are anaerobic and can function without O</a:t>
            </a:r>
            <a:r>
              <a:rPr lang="en-IE" sz="2400" baseline="-25000" dirty="0"/>
              <a:t>2 </a:t>
            </a:r>
            <a:r>
              <a:rPr lang="en-IE" sz="2400" dirty="0"/>
              <a:t>.</a:t>
            </a:r>
            <a:endParaRPr lang="en-IE" sz="2400" baseline="-25000" dirty="0"/>
          </a:p>
        </p:txBody>
      </p:sp>
      <p:sp>
        <p:nvSpPr>
          <p:cNvPr id="9" name="Slide Number Placeholder 8"/>
          <p:cNvSpPr>
            <a:spLocks noGrp="1"/>
          </p:cNvSpPr>
          <p:nvPr>
            <p:ph type="sldNum" sz="quarter" idx="12"/>
          </p:nvPr>
        </p:nvSpPr>
        <p:spPr/>
        <p:txBody>
          <a:bodyPr/>
          <a:lstStyle/>
          <a:p>
            <a:fld id="{496B6A5C-BCA4-46CC-B9D2-1A807C7011A4}" type="slidenum">
              <a:rPr lang="en-IE" smtClean="0"/>
              <a:pPr/>
              <a:t>8</a:t>
            </a:fld>
            <a:endParaRPr lang="en-IE"/>
          </a:p>
        </p:txBody>
      </p:sp>
      <p:sp>
        <p:nvSpPr>
          <p:cNvPr id="10" name="TextBox 9">
            <a:extLst>
              <a:ext uri="{FF2B5EF4-FFF2-40B4-BE49-F238E27FC236}">
                <a16:creationId xmlns:a16="http://schemas.microsoft.com/office/drawing/2014/main" id="{38E43D99-A571-468F-819B-4000B023E6F2}"/>
              </a:ext>
            </a:extLst>
          </p:cNvPr>
          <p:cNvSpPr txBox="1"/>
          <p:nvPr/>
        </p:nvSpPr>
        <p:spPr>
          <a:xfrm>
            <a:off x="177422" y="145084"/>
            <a:ext cx="1457740" cy="461665"/>
          </a:xfrm>
          <a:prstGeom prst="rect">
            <a:avLst/>
          </a:prstGeom>
          <a:solidFill>
            <a:schemeClr val="bg1">
              <a:lumMod val="85000"/>
            </a:schemeClr>
          </a:solidFill>
          <a:ln>
            <a:solidFill>
              <a:schemeClr val="tx1"/>
            </a:solidFill>
          </a:ln>
        </p:spPr>
        <p:txBody>
          <a:bodyPr wrap="square" rtlCol="0">
            <a:spAutoFit/>
          </a:bodyPr>
          <a:lstStyle/>
          <a:p>
            <a:r>
              <a:rPr lang="en-IE" sz="2400" b="1" dirty="0"/>
              <a:t>Task 2.1</a:t>
            </a:r>
            <a:endParaRPr lang="en-IE"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1F481C-7A2F-48D1-BA4A-67A063F359A7}"/>
              </a:ext>
            </a:extLst>
          </p:cNvPr>
          <p:cNvSpPr>
            <a:spLocks noGrp="1"/>
          </p:cNvSpPr>
          <p:nvPr>
            <p:ph type="sldNum" sz="quarter" idx="12"/>
          </p:nvPr>
        </p:nvSpPr>
        <p:spPr/>
        <p:txBody>
          <a:bodyPr/>
          <a:lstStyle/>
          <a:p>
            <a:fld id="{496B6A5C-BCA4-46CC-B9D2-1A807C7011A4}" type="slidenum">
              <a:rPr lang="en-IE" smtClean="0"/>
              <a:pPr/>
              <a:t>9</a:t>
            </a:fld>
            <a:endParaRPr lang="en-IE"/>
          </a:p>
        </p:txBody>
      </p:sp>
      <p:sp>
        <p:nvSpPr>
          <p:cNvPr id="5" name="TextBox 4">
            <a:extLst>
              <a:ext uri="{FF2B5EF4-FFF2-40B4-BE49-F238E27FC236}">
                <a16:creationId xmlns:a16="http://schemas.microsoft.com/office/drawing/2014/main" id="{AAAEF3C7-A0FD-451D-B849-82159B1A188B}"/>
              </a:ext>
            </a:extLst>
          </p:cNvPr>
          <p:cNvSpPr txBox="1"/>
          <p:nvPr/>
        </p:nvSpPr>
        <p:spPr>
          <a:xfrm>
            <a:off x="2465333" y="2782669"/>
            <a:ext cx="4213333" cy="769441"/>
          </a:xfrm>
          <a:prstGeom prst="rect">
            <a:avLst/>
          </a:prstGeom>
          <a:noFill/>
        </p:spPr>
        <p:txBody>
          <a:bodyPr wrap="none" rtlCol="0">
            <a:spAutoFit/>
          </a:bodyPr>
          <a:lstStyle/>
          <a:p>
            <a:r>
              <a:rPr lang="en-IE" sz="4400" b="1" dirty="0">
                <a:solidFill>
                  <a:schemeClr val="tx2"/>
                </a:solidFill>
              </a:rPr>
              <a:t>Organic Pollution</a:t>
            </a:r>
          </a:p>
        </p:txBody>
      </p:sp>
    </p:spTree>
    <p:extLst>
      <p:ext uri="{BB962C8B-B14F-4D97-AF65-F5344CB8AC3E}">
        <p14:creationId xmlns:p14="http://schemas.microsoft.com/office/powerpoint/2010/main" val="3387849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8b36b1-3bd9-4383-896c-30a371c4d37d">
      <Terms xmlns="http://schemas.microsoft.com/office/infopath/2007/PartnerControls"/>
    </lcf76f155ced4ddcb4097134ff3c332f>
    <TaxCatchAll xmlns="07d920c5-8f7e-4a25-a840-e2fe4b60dc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EF260A24FBA647A144C62EFD34C21E" ma:contentTypeVersion="18" ma:contentTypeDescription="Create a new document." ma:contentTypeScope="" ma:versionID="ab834a9b2dc8b7e754f3ddfeaf2d81d4">
  <xsd:schema xmlns:xsd="http://www.w3.org/2001/XMLSchema" xmlns:xs="http://www.w3.org/2001/XMLSchema" xmlns:p="http://schemas.microsoft.com/office/2006/metadata/properties" xmlns:ns2="468b36b1-3bd9-4383-896c-30a371c4d37d" xmlns:ns3="07d920c5-8f7e-4a25-a840-e2fe4b60dcee" targetNamespace="http://schemas.microsoft.com/office/2006/metadata/properties" ma:root="true" ma:fieldsID="4fb7bbe683214855cc4c92ebf0e1a8d2" ns2:_="" ns3:_="">
    <xsd:import namespace="468b36b1-3bd9-4383-896c-30a371c4d37d"/>
    <xsd:import namespace="07d920c5-8f7e-4a25-a840-e2fe4b60dc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b36b1-3bd9-4383-896c-30a371c4d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bb28068-5bdd-4416-8cfd-20eb7a9d51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d920c5-8f7e-4a25-a840-e2fe4b60dce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055cd4-656c-495a-8c8b-ef4ebfe22a2c}" ma:internalName="TaxCatchAll" ma:showField="CatchAllData" ma:web="07d920c5-8f7e-4a25-a840-e2fe4b60dc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8A7F76-1056-4A5D-8B19-24F63A01C67F}">
  <ds:schemaRefs>
    <ds:schemaRef ds:uri="http://schemas.microsoft.com/office/2006/metadata/properties"/>
    <ds:schemaRef ds:uri="http://schemas.microsoft.com/office/infopath/2007/PartnerControls"/>
    <ds:schemaRef ds:uri="468b36b1-3bd9-4383-896c-30a371c4d37d"/>
    <ds:schemaRef ds:uri="07d920c5-8f7e-4a25-a840-e2fe4b60dcee"/>
  </ds:schemaRefs>
</ds:datastoreItem>
</file>

<file path=customXml/itemProps2.xml><?xml version="1.0" encoding="utf-8"?>
<ds:datastoreItem xmlns:ds="http://schemas.openxmlformats.org/officeDocument/2006/customXml" ds:itemID="{CAE45A73-C180-45D0-810C-2937892C92AE}">
  <ds:schemaRefs>
    <ds:schemaRef ds:uri="http://schemas.microsoft.com/sharepoint/v3/contenttype/forms"/>
  </ds:schemaRefs>
</ds:datastoreItem>
</file>

<file path=customXml/itemProps3.xml><?xml version="1.0" encoding="utf-8"?>
<ds:datastoreItem xmlns:ds="http://schemas.openxmlformats.org/officeDocument/2006/customXml" ds:itemID="{7262C84E-FE38-4A20-A214-94C56E6B2760}"/>
</file>

<file path=docProps/app.xml><?xml version="1.0" encoding="utf-8"?>
<Properties xmlns="http://schemas.openxmlformats.org/officeDocument/2006/extended-properties" xmlns:vt="http://schemas.openxmlformats.org/officeDocument/2006/docPropsVTypes">
  <TotalTime>36198</TotalTime>
  <Words>1666</Words>
  <Application>Microsoft Office PowerPoint</Application>
  <PresentationFormat>On-screen Show (4:3)</PresentationFormat>
  <Paragraphs>147</Paragraphs>
  <Slides>17</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Arial</vt:lpstr>
      <vt:lpstr>Calibri</vt:lpstr>
      <vt:lpstr>Office Theme</vt:lpstr>
      <vt:lpstr>Prism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Gretta McCarron</cp:lastModifiedBy>
  <cp:revision>2526</cp:revision>
  <cp:lastPrinted>2023-08-04T14:28:08Z</cp:lastPrinted>
  <dcterms:created xsi:type="dcterms:W3CDTF">2022-12-02T12:52:22Z</dcterms:created>
  <dcterms:modified xsi:type="dcterms:W3CDTF">2024-05-14T15:22:02Z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0x0101002CEF260A24FBA647A144C62EFD34C21E</vt:lpwstr>
  </property>
  <property fmtid="{D5CDD505-2E9C-101B-9397-08002B2CF9AE}" pid="3" name="MediaServiceImageTags">
    <vt:lpwstr/>
  </property>
</Properties>
</file>